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82" r:id="rId6"/>
    <p:sldId id="261" r:id="rId7"/>
    <p:sldId id="262" r:id="rId8"/>
    <p:sldId id="263" r:id="rId9"/>
    <p:sldId id="260" r:id="rId10"/>
    <p:sldId id="264" r:id="rId11"/>
    <p:sldId id="265" r:id="rId12"/>
    <p:sldId id="266" r:id="rId13"/>
    <p:sldId id="269" r:id="rId14"/>
    <p:sldId id="270" r:id="rId15"/>
    <p:sldId id="273" r:id="rId16"/>
    <p:sldId id="276" r:id="rId17"/>
    <p:sldId id="275" r:id="rId18"/>
    <p:sldId id="271" r:id="rId19"/>
    <p:sldId id="272" r:id="rId20"/>
    <p:sldId id="274" r:id="rId21"/>
    <p:sldId id="267" r:id="rId22"/>
    <p:sldId id="277" r:id="rId23"/>
    <p:sldId id="280" r:id="rId24"/>
    <p:sldId id="268" r:id="rId25"/>
    <p:sldId id="278" r:id="rId26"/>
    <p:sldId id="281" r:id="rId27"/>
    <p:sldId id="283" r:id="rId28"/>
    <p:sldId id="284" r:id="rId29"/>
    <p:sldId id="285" r:id="rId30"/>
    <p:sldId id="286" r:id="rId31"/>
    <p:sldId id="287" r:id="rId32"/>
    <p:sldId id="288" r:id="rId33"/>
    <p:sldId id="289" r:id="rId34"/>
    <p:sldId id="290" r:id="rId35"/>
    <p:sldId id="291" r:id="rId36"/>
    <p:sldId id="292" r:id="rId37"/>
    <p:sldId id="294" r:id="rId38"/>
    <p:sldId id="293"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10" r:id="rId54"/>
    <p:sldId id="311" r:id="rId55"/>
    <p:sldId id="309"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E1A34D0-3C9F-1AE0-5B08-ACAF84266D44}" name="Dr. Pavan Kumar Pagadala" initials="DP" userId="f282adcc723153bf"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2" autoAdjust="0"/>
    <p:restoredTop sz="94660"/>
  </p:normalViewPr>
  <p:slideViewPr>
    <p:cSldViewPr snapToGrid="0">
      <p:cViewPr varScale="1">
        <p:scale>
          <a:sx n="56" d="100"/>
          <a:sy n="56" d="100"/>
        </p:scale>
        <p:origin x="103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8/10/relationships/authors" Targe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diagrams/_rels/data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743DCE-9AC9-4BAF-B07B-23943D2562A9}"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33F3B417-0B53-4C14-8861-0609CC93C2F8}">
      <dgm:prSet/>
      <dgm:spPr/>
      <dgm:t>
        <a:bodyPr/>
        <a:lstStyle/>
        <a:p>
          <a:r>
            <a:rPr lang="en-US"/>
            <a:t>JavaScript is a high-level programming language primarily used for creating interactive and dynamic web pages.</a:t>
          </a:r>
        </a:p>
      </dgm:t>
    </dgm:pt>
    <dgm:pt modelId="{9364055C-4FA4-4E4E-913B-F98C647E7545}" type="parTrans" cxnId="{D11D077C-E02E-4E77-94AD-8DF72F1A3E6A}">
      <dgm:prSet/>
      <dgm:spPr/>
      <dgm:t>
        <a:bodyPr/>
        <a:lstStyle/>
        <a:p>
          <a:endParaRPr lang="en-US"/>
        </a:p>
      </dgm:t>
    </dgm:pt>
    <dgm:pt modelId="{D18FBF5D-29BB-404B-BCAB-C42467406A55}" type="sibTrans" cxnId="{D11D077C-E02E-4E77-94AD-8DF72F1A3E6A}">
      <dgm:prSet/>
      <dgm:spPr/>
      <dgm:t>
        <a:bodyPr/>
        <a:lstStyle/>
        <a:p>
          <a:endParaRPr lang="en-US"/>
        </a:p>
      </dgm:t>
    </dgm:pt>
    <dgm:pt modelId="{14F95CBC-F7B6-43B1-B448-0B81B23B0030}">
      <dgm:prSet/>
      <dgm:spPr/>
      <dgm:t>
        <a:bodyPr/>
        <a:lstStyle/>
        <a:p>
          <a:r>
            <a:rPr lang="en-US"/>
            <a:t>JavaScript runs on the client side and executed by the user’s web browser.</a:t>
          </a:r>
        </a:p>
      </dgm:t>
    </dgm:pt>
    <dgm:pt modelId="{C2300DC5-8650-41B5-B131-10101F3CDBE4}" type="parTrans" cxnId="{AD3D71AD-9A81-40B4-9DAF-7271C036A78E}">
      <dgm:prSet/>
      <dgm:spPr/>
      <dgm:t>
        <a:bodyPr/>
        <a:lstStyle/>
        <a:p>
          <a:endParaRPr lang="en-US"/>
        </a:p>
      </dgm:t>
    </dgm:pt>
    <dgm:pt modelId="{35BBC44A-ED07-41FC-B739-6D1633996FFF}" type="sibTrans" cxnId="{AD3D71AD-9A81-40B4-9DAF-7271C036A78E}">
      <dgm:prSet/>
      <dgm:spPr/>
      <dgm:t>
        <a:bodyPr/>
        <a:lstStyle/>
        <a:p>
          <a:endParaRPr lang="en-US"/>
        </a:p>
      </dgm:t>
    </dgm:pt>
    <dgm:pt modelId="{6D2904FE-6395-4546-A87F-490B20953AF6}" type="pres">
      <dgm:prSet presAssocID="{27743DCE-9AC9-4BAF-B07B-23943D2562A9}" presName="linear" presStyleCnt="0">
        <dgm:presLayoutVars>
          <dgm:animLvl val="lvl"/>
          <dgm:resizeHandles val="exact"/>
        </dgm:presLayoutVars>
      </dgm:prSet>
      <dgm:spPr/>
    </dgm:pt>
    <dgm:pt modelId="{BD5094CF-43B1-45F5-AF52-4DFD753F2019}" type="pres">
      <dgm:prSet presAssocID="{33F3B417-0B53-4C14-8861-0609CC93C2F8}" presName="parentText" presStyleLbl="node1" presStyleIdx="0" presStyleCnt="2">
        <dgm:presLayoutVars>
          <dgm:chMax val="0"/>
          <dgm:bulletEnabled val="1"/>
        </dgm:presLayoutVars>
      </dgm:prSet>
      <dgm:spPr/>
    </dgm:pt>
    <dgm:pt modelId="{1EFC4BFA-D8A6-4754-BC73-46947895DBFD}" type="pres">
      <dgm:prSet presAssocID="{D18FBF5D-29BB-404B-BCAB-C42467406A55}" presName="spacer" presStyleCnt="0"/>
      <dgm:spPr/>
    </dgm:pt>
    <dgm:pt modelId="{AC460F67-AB83-4A17-9EFB-871B97CCA38A}" type="pres">
      <dgm:prSet presAssocID="{14F95CBC-F7B6-43B1-B448-0B81B23B0030}" presName="parentText" presStyleLbl="node1" presStyleIdx="1" presStyleCnt="2">
        <dgm:presLayoutVars>
          <dgm:chMax val="0"/>
          <dgm:bulletEnabled val="1"/>
        </dgm:presLayoutVars>
      </dgm:prSet>
      <dgm:spPr/>
    </dgm:pt>
  </dgm:ptLst>
  <dgm:cxnLst>
    <dgm:cxn modelId="{AF5E8931-C068-4097-B9E0-63C2E42D8200}" type="presOf" srcId="{14F95CBC-F7B6-43B1-B448-0B81B23B0030}" destId="{AC460F67-AB83-4A17-9EFB-871B97CCA38A}" srcOrd="0" destOrd="0" presId="urn:microsoft.com/office/officeart/2005/8/layout/vList2"/>
    <dgm:cxn modelId="{5770765A-5FB0-4CF2-82C3-138FDABEB116}" type="presOf" srcId="{27743DCE-9AC9-4BAF-B07B-23943D2562A9}" destId="{6D2904FE-6395-4546-A87F-490B20953AF6}" srcOrd="0" destOrd="0" presId="urn:microsoft.com/office/officeart/2005/8/layout/vList2"/>
    <dgm:cxn modelId="{D11D077C-E02E-4E77-94AD-8DF72F1A3E6A}" srcId="{27743DCE-9AC9-4BAF-B07B-23943D2562A9}" destId="{33F3B417-0B53-4C14-8861-0609CC93C2F8}" srcOrd="0" destOrd="0" parTransId="{9364055C-4FA4-4E4E-913B-F98C647E7545}" sibTransId="{D18FBF5D-29BB-404B-BCAB-C42467406A55}"/>
    <dgm:cxn modelId="{8E7E3F8A-F18F-47A0-BEED-4E1D6D878F7E}" type="presOf" srcId="{33F3B417-0B53-4C14-8861-0609CC93C2F8}" destId="{BD5094CF-43B1-45F5-AF52-4DFD753F2019}" srcOrd="0" destOrd="0" presId="urn:microsoft.com/office/officeart/2005/8/layout/vList2"/>
    <dgm:cxn modelId="{AD3D71AD-9A81-40B4-9DAF-7271C036A78E}" srcId="{27743DCE-9AC9-4BAF-B07B-23943D2562A9}" destId="{14F95CBC-F7B6-43B1-B448-0B81B23B0030}" srcOrd="1" destOrd="0" parTransId="{C2300DC5-8650-41B5-B131-10101F3CDBE4}" sibTransId="{35BBC44A-ED07-41FC-B739-6D1633996FFF}"/>
    <dgm:cxn modelId="{E6D4C3CD-E408-4C1D-9EA7-BB13B7E16EEA}" type="presParOf" srcId="{6D2904FE-6395-4546-A87F-490B20953AF6}" destId="{BD5094CF-43B1-45F5-AF52-4DFD753F2019}" srcOrd="0" destOrd="0" presId="urn:microsoft.com/office/officeart/2005/8/layout/vList2"/>
    <dgm:cxn modelId="{0CE40678-7ED4-4802-A93F-85E81E7C8864}" type="presParOf" srcId="{6D2904FE-6395-4546-A87F-490B20953AF6}" destId="{1EFC4BFA-D8A6-4754-BC73-46947895DBFD}" srcOrd="1" destOrd="0" presId="urn:microsoft.com/office/officeart/2005/8/layout/vList2"/>
    <dgm:cxn modelId="{182DCC4E-61C6-4E7B-B2F3-10EF66F2994C}" type="presParOf" srcId="{6D2904FE-6395-4546-A87F-490B20953AF6}" destId="{AC460F67-AB83-4A17-9EFB-871B97CCA38A}"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CB65663-D5FF-42D5-8C79-71CFDE2330EE}"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AEF24E72-21E4-45D6-BADC-D18C0E35B3FA}">
      <dgm:prSet/>
      <dgm:spPr/>
      <dgm:t>
        <a:bodyPr/>
        <a:lstStyle/>
        <a:p>
          <a:r>
            <a:rPr lang="en-US"/>
            <a:t>length</a:t>
          </a:r>
        </a:p>
      </dgm:t>
    </dgm:pt>
    <dgm:pt modelId="{F32C394C-F7BB-469A-8B3A-783A9F880F84}" type="parTrans" cxnId="{58748858-7670-4D23-8DBF-088647DBA198}">
      <dgm:prSet/>
      <dgm:spPr/>
      <dgm:t>
        <a:bodyPr/>
        <a:lstStyle/>
        <a:p>
          <a:endParaRPr lang="en-US"/>
        </a:p>
      </dgm:t>
    </dgm:pt>
    <dgm:pt modelId="{03608975-121E-4F2E-9CAA-A91BB2F960EA}" type="sibTrans" cxnId="{58748858-7670-4D23-8DBF-088647DBA198}">
      <dgm:prSet/>
      <dgm:spPr/>
      <dgm:t>
        <a:bodyPr/>
        <a:lstStyle/>
        <a:p>
          <a:endParaRPr lang="en-US"/>
        </a:p>
      </dgm:t>
    </dgm:pt>
    <dgm:pt modelId="{26B5B912-1A47-47A9-80A7-35468358F066}">
      <dgm:prSet/>
      <dgm:spPr/>
      <dgm:t>
        <a:bodyPr/>
        <a:lstStyle/>
        <a:p>
          <a:r>
            <a:rPr lang="en-US" b="0" i="0" baseline="0"/>
            <a:t>toUpperCase() &amp; toLowerCase()</a:t>
          </a:r>
          <a:endParaRPr lang="en-US"/>
        </a:p>
      </dgm:t>
    </dgm:pt>
    <dgm:pt modelId="{6955D2F4-3D46-4EA8-845D-D888866F2305}" type="parTrans" cxnId="{0461F30B-0CB2-4532-92FC-79E7A601D1F7}">
      <dgm:prSet/>
      <dgm:spPr/>
      <dgm:t>
        <a:bodyPr/>
        <a:lstStyle/>
        <a:p>
          <a:endParaRPr lang="en-US"/>
        </a:p>
      </dgm:t>
    </dgm:pt>
    <dgm:pt modelId="{7108612B-7E3F-489F-9645-E934906F3764}" type="sibTrans" cxnId="{0461F30B-0CB2-4532-92FC-79E7A601D1F7}">
      <dgm:prSet/>
      <dgm:spPr/>
      <dgm:t>
        <a:bodyPr/>
        <a:lstStyle/>
        <a:p>
          <a:endParaRPr lang="en-US"/>
        </a:p>
      </dgm:t>
    </dgm:pt>
    <dgm:pt modelId="{8C148F67-33FE-43EB-BB8F-7E0C89CF7947}">
      <dgm:prSet/>
      <dgm:spPr/>
      <dgm:t>
        <a:bodyPr/>
        <a:lstStyle/>
        <a:p>
          <a:r>
            <a:rPr lang="en-IN"/>
            <a:t>indexOf()</a:t>
          </a:r>
          <a:endParaRPr lang="en-US"/>
        </a:p>
      </dgm:t>
    </dgm:pt>
    <dgm:pt modelId="{FB4E9A1B-3027-4B76-937E-17BDBBCB39B5}" type="parTrans" cxnId="{3949668D-EE49-49EF-85E3-8DDF944C7799}">
      <dgm:prSet/>
      <dgm:spPr/>
      <dgm:t>
        <a:bodyPr/>
        <a:lstStyle/>
        <a:p>
          <a:endParaRPr lang="en-US"/>
        </a:p>
      </dgm:t>
    </dgm:pt>
    <dgm:pt modelId="{CED1DC36-B4CA-4136-AC08-3C87DB7F2153}" type="sibTrans" cxnId="{3949668D-EE49-49EF-85E3-8DDF944C7799}">
      <dgm:prSet/>
      <dgm:spPr/>
      <dgm:t>
        <a:bodyPr/>
        <a:lstStyle/>
        <a:p>
          <a:endParaRPr lang="en-US"/>
        </a:p>
      </dgm:t>
    </dgm:pt>
    <dgm:pt modelId="{2A5E676E-E2FE-4F2D-913A-CE70EF9951E7}">
      <dgm:prSet/>
      <dgm:spPr/>
      <dgm:t>
        <a:bodyPr/>
        <a:lstStyle/>
        <a:p>
          <a:r>
            <a:rPr lang="en-IN"/>
            <a:t>includes()</a:t>
          </a:r>
          <a:endParaRPr lang="en-US"/>
        </a:p>
      </dgm:t>
    </dgm:pt>
    <dgm:pt modelId="{BF92986A-FAC4-4720-A359-1F42B2BDD421}" type="parTrans" cxnId="{38889ADF-7DAC-4D20-8ED3-7C03BDA10C00}">
      <dgm:prSet/>
      <dgm:spPr/>
      <dgm:t>
        <a:bodyPr/>
        <a:lstStyle/>
        <a:p>
          <a:endParaRPr lang="en-US"/>
        </a:p>
      </dgm:t>
    </dgm:pt>
    <dgm:pt modelId="{784C874E-76B7-4436-8008-620F0B7903EB}" type="sibTrans" cxnId="{38889ADF-7DAC-4D20-8ED3-7C03BDA10C00}">
      <dgm:prSet/>
      <dgm:spPr/>
      <dgm:t>
        <a:bodyPr/>
        <a:lstStyle/>
        <a:p>
          <a:endParaRPr lang="en-US"/>
        </a:p>
      </dgm:t>
    </dgm:pt>
    <dgm:pt modelId="{AC263469-FD1C-4749-B66E-AD357FBCCB89}">
      <dgm:prSet/>
      <dgm:spPr/>
      <dgm:t>
        <a:bodyPr/>
        <a:lstStyle/>
        <a:p>
          <a:r>
            <a:rPr lang="en-IN"/>
            <a:t>substring()</a:t>
          </a:r>
          <a:endParaRPr lang="en-US"/>
        </a:p>
      </dgm:t>
    </dgm:pt>
    <dgm:pt modelId="{D6F5AE8C-3DDA-41EA-B0CC-8E0A2E793D6B}" type="parTrans" cxnId="{5043FC3A-8020-4110-93BD-345BC51CE0BD}">
      <dgm:prSet/>
      <dgm:spPr/>
      <dgm:t>
        <a:bodyPr/>
        <a:lstStyle/>
        <a:p>
          <a:endParaRPr lang="en-US"/>
        </a:p>
      </dgm:t>
    </dgm:pt>
    <dgm:pt modelId="{400A9F68-62D4-4997-8726-672B4DDD5261}" type="sibTrans" cxnId="{5043FC3A-8020-4110-93BD-345BC51CE0BD}">
      <dgm:prSet/>
      <dgm:spPr/>
      <dgm:t>
        <a:bodyPr/>
        <a:lstStyle/>
        <a:p>
          <a:endParaRPr lang="en-US"/>
        </a:p>
      </dgm:t>
    </dgm:pt>
    <dgm:pt modelId="{6D1E1018-3C3C-4C2C-A1D2-61D63E9B99AD}">
      <dgm:prSet/>
      <dgm:spPr/>
      <dgm:t>
        <a:bodyPr/>
        <a:lstStyle/>
        <a:p>
          <a:r>
            <a:rPr lang="en-US"/>
            <a:t>s</a:t>
          </a:r>
          <a:r>
            <a:rPr lang="en-US" b="0" i="0" baseline="0"/>
            <a:t>lice()</a:t>
          </a:r>
          <a:endParaRPr lang="en-US"/>
        </a:p>
      </dgm:t>
    </dgm:pt>
    <dgm:pt modelId="{9ECDC08E-EF0E-4D61-9C44-0925971788DD}" type="parTrans" cxnId="{0266102F-E775-424F-B56B-A476C8661D76}">
      <dgm:prSet/>
      <dgm:spPr/>
      <dgm:t>
        <a:bodyPr/>
        <a:lstStyle/>
        <a:p>
          <a:endParaRPr lang="en-US"/>
        </a:p>
      </dgm:t>
    </dgm:pt>
    <dgm:pt modelId="{3AF66282-72C2-440F-97C3-90DD1A80F8E4}" type="sibTrans" cxnId="{0266102F-E775-424F-B56B-A476C8661D76}">
      <dgm:prSet/>
      <dgm:spPr/>
      <dgm:t>
        <a:bodyPr/>
        <a:lstStyle/>
        <a:p>
          <a:endParaRPr lang="en-US"/>
        </a:p>
      </dgm:t>
    </dgm:pt>
    <dgm:pt modelId="{7D904C48-5954-41CE-A1AC-D755CB5BBE37}">
      <dgm:prSet/>
      <dgm:spPr/>
      <dgm:t>
        <a:bodyPr/>
        <a:lstStyle/>
        <a:p>
          <a:r>
            <a:rPr lang="en-US" b="0" i="0" baseline="0"/>
            <a:t>replace() &amp; replaceAll() </a:t>
          </a:r>
          <a:endParaRPr lang="en-US"/>
        </a:p>
      </dgm:t>
    </dgm:pt>
    <dgm:pt modelId="{337BFF1F-7081-4990-9597-9418555C3E53}" type="parTrans" cxnId="{C5BF5C2A-240F-4186-89EB-654DFE09F79E}">
      <dgm:prSet/>
      <dgm:spPr/>
      <dgm:t>
        <a:bodyPr/>
        <a:lstStyle/>
        <a:p>
          <a:endParaRPr lang="en-US"/>
        </a:p>
      </dgm:t>
    </dgm:pt>
    <dgm:pt modelId="{AF122320-44B8-46FC-A793-1B687FF24147}" type="sibTrans" cxnId="{C5BF5C2A-240F-4186-89EB-654DFE09F79E}">
      <dgm:prSet/>
      <dgm:spPr/>
      <dgm:t>
        <a:bodyPr/>
        <a:lstStyle/>
        <a:p>
          <a:endParaRPr lang="en-US"/>
        </a:p>
      </dgm:t>
    </dgm:pt>
    <dgm:pt modelId="{3CB2DEED-E092-4BB1-AC09-2AD20503FF96}">
      <dgm:prSet/>
      <dgm:spPr/>
      <dgm:t>
        <a:bodyPr/>
        <a:lstStyle/>
        <a:p>
          <a:r>
            <a:rPr lang="en-US" b="0" i="0" baseline="0"/>
            <a:t>trim(), trimStart(), trimEnd() </a:t>
          </a:r>
          <a:endParaRPr lang="en-US"/>
        </a:p>
      </dgm:t>
    </dgm:pt>
    <dgm:pt modelId="{3969EC50-049B-4B00-99CF-38DB89CD846D}" type="parTrans" cxnId="{D2819D1A-2F66-4DC6-A7DB-179EF21E7198}">
      <dgm:prSet/>
      <dgm:spPr/>
      <dgm:t>
        <a:bodyPr/>
        <a:lstStyle/>
        <a:p>
          <a:endParaRPr lang="en-US"/>
        </a:p>
      </dgm:t>
    </dgm:pt>
    <dgm:pt modelId="{0465568D-FDCF-40D7-B2FF-C005EA6190AA}" type="sibTrans" cxnId="{D2819D1A-2F66-4DC6-A7DB-179EF21E7198}">
      <dgm:prSet/>
      <dgm:spPr/>
      <dgm:t>
        <a:bodyPr/>
        <a:lstStyle/>
        <a:p>
          <a:endParaRPr lang="en-US"/>
        </a:p>
      </dgm:t>
    </dgm:pt>
    <dgm:pt modelId="{553E2375-8F5C-4C6C-9CD0-27446C361989}">
      <dgm:prSet/>
      <dgm:spPr/>
      <dgm:t>
        <a:bodyPr/>
        <a:lstStyle/>
        <a:p>
          <a:r>
            <a:rPr lang="en-IN"/>
            <a:t>split()</a:t>
          </a:r>
          <a:endParaRPr lang="en-US"/>
        </a:p>
      </dgm:t>
    </dgm:pt>
    <dgm:pt modelId="{5680CA1F-8EE5-4E86-B8D8-C6847F1409A4}" type="parTrans" cxnId="{7F3E04E8-EE0E-4F81-B50F-CAC6FCF23F28}">
      <dgm:prSet/>
      <dgm:spPr/>
      <dgm:t>
        <a:bodyPr/>
        <a:lstStyle/>
        <a:p>
          <a:endParaRPr lang="en-US"/>
        </a:p>
      </dgm:t>
    </dgm:pt>
    <dgm:pt modelId="{02D19F9D-EA79-4A2D-9CF2-0EE510907CB7}" type="sibTrans" cxnId="{7F3E04E8-EE0E-4F81-B50F-CAC6FCF23F28}">
      <dgm:prSet/>
      <dgm:spPr/>
      <dgm:t>
        <a:bodyPr/>
        <a:lstStyle/>
        <a:p>
          <a:endParaRPr lang="en-US"/>
        </a:p>
      </dgm:t>
    </dgm:pt>
    <dgm:pt modelId="{397A8104-06A0-4854-B4DA-0A4DB077E0B8}">
      <dgm:prSet/>
      <dgm:spPr/>
      <dgm:t>
        <a:bodyPr/>
        <a:lstStyle/>
        <a:p>
          <a:r>
            <a:rPr lang="en-US" b="0" i="0" baseline="0"/>
            <a:t>charAt() &amp; charCodeAt() </a:t>
          </a:r>
          <a:endParaRPr lang="en-US"/>
        </a:p>
      </dgm:t>
    </dgm:pt>
    <dgm:pt modelId="{0E1A7205-3327-48A1-B7A5-B87ECD6E9CCD}" type="parTrans" cxnId="{85C6DF01-5460-429C-8DEB-28BF8BF1D7E1}">
      <dgm:prSet/>
      <dgm:spPr/>
      <dgm:t>
        <a:bodyPr/>
        <a:lstStyle/>
        <a:p>
          <a:endParaRPr lang="en-US"/>
        </a:p>
      </dgm:t>
    </dgm:pt>
    <dgm:pt modelId="{753CFBA3-D6EF-45BF-8485-7C7219672EA6}" type="sibTrans" cxnId="{85C6DF01-5460-429C-8DEB-28BF8BF1D7E1}">
      <dgm:prSet/>
      <dgm:spPr/>
      <dgm:t>
        <a:bodyPr/>
        <a:lstStyle/>
        <a:p>
          <a:endParaRPr lang="en-US"/>
        </a:p>
      </dgm:t>
    </dgm:pt>
    <dgm:pt modelId="{F21952FB-3048-415A-AFEF-1624F214E5FA}" type="pres">
      <dgm:prSet presAssocID="{1CB65663-D5FF-42D5-8C79-71CFDE2330EE}" presName="linear" presStyleCnt="0">
        <dgm:presLayoutVars>
          <dgm:animLvl val="lvl"/>
          <dgm:resizeHandles val="exact"/>
        </dgm:presLayoutVars>
      </dgm:prSet>
      <dgm:spPr/>
    </dgm:pt>
    <dgm:pt modelId="{67BF9A47-631A-47CA-A231-D93C2F94305D}" type="pres">
      <dgm:prSet presAssocID="{AEF24E72-21E4-45D6-BADC-D18C0E35B3FA}" presName="parentText" presStyleLbl="node1" presStyleIdx="0" presStyleCnt="10">
        <dgm:presLayoutVars>
          <dgm:chMax val="0"/>
          <dgm:bulletEnabled val="1"/>
        </dgm:presLayoutVars>
      </dgm:prSet>
      <dgm:spPr/>
    </dgm:pt>
    <dgm:pt modelId="{7574FDA3-1060-40B9-B2FE-241BDC75998D}" type="pres">
      <dgm:prSet presAssocID="{03608975-121E-4F2E-9CAA-A91BB2F960EA}" presName="spacer" presStyleCnt="0"/>
      <dgm:spPr/>
    </dgm:pt>
    <dgm:pt modelId="{6C3129BE-7496-45FB-A0EF-F8A9E72111B3}" type="pres">
      <dgm:prSet presAssocID="{26B5B912-1A47-47A9-80A7-35468358F066}" presName="parentText" presStyleLbl="node1" presStyleIdx="1" presStyleCnt="10">
        <dgm:presLayoutVars>
          <dgm:chMax val="0"/>
          <dgm:bulletEnabled val="1"/>
        </dgm:presLayoutVars>
      </dgm:prSet>
      <dgm:spPr/>
    </dgm:pt>
    <dgm:pt modelId="{9D7789ED-B6DC-4491-9691-072C1E5B0DCD}" type="pres">
      <dgm:prSet presAssocID="{7108612B-7E3F-489F-9645-E934906F3764}" presName="spacer" presStyleCnt="0"/>
      <dgm:spPr/>
    </dgm:pt>
    <dgm:pt modelId="{534D7611-01F8-4D63-AFF0-7D543FEB4F2F}" type="pres">
      <dgm:prSet presAssocID="{8C148F67-33FE-43EB-BB8F-7E0C89CF7947}" presName="parentText" presStyleLbl="node1" presStyleIdx="2" presStyleCnt="10">
        <dgm:presLayoutVars>
          <dgm:chMax val="0"/>
          <dgm:bulletEnabled val="1"/>
        </dgm:presLayoutVars>
      </dgm:prSet>
      <dgm:spPr/>
    </dgm:pt>
    <dgm:pt modelId="{142DA4D1-D302-40FA-B98C-10020C34251F}" type="pres">
      <dgm:prSet presAssocID="{CED1DC36-B4CA-4136-AC08-3C87DB7F2153}" presName="spacer" presStyleCnt="0"/>
      <dgm:spPr/>
    </dgm:pt>
    <dgm:pt modelId="{B11BFFE1-3787-4BED-8964-257A07383F17}" type="pres">
      <dgm:prSet presAssocID="{2A5E676E-E2FE-4F2D-913A-CE70EF9951E7}" presName="parentText" presStyleLbl="node1" presStyleIdx="3" presStyleCnt="10">
        <dgm:presLayoutVars>
          <dgm:chMax val="0"/>
          <dgm:bulletEnabled val="1"/>
        </dgm:presLayoutVars>
      </dgm:prSet>
      <dgm:spPr/>
    </dgm:pt>
    <dgm:pt modelId="{1C626AEC-D434-4FF2-B2EE-CC81F41D248A}" type="pres">
      <dgm:prSet presAssocID="{784C874E-76B7-4436-8008-620F0B7903EB}" presName="spacer" presStyleCnt="0"/>
      <dgm:spPr/>
    </dgm:pt>
    <dgm:pt modelId="{CD441456-B5D2-47BE-BAF3-8A38737CC8CA}" type="pres">
      <dgm:prSet presAssocID="{AC263469-FD1C-4749-B66E-AD357FBCCB89}" presName="parentText" presStyleLbl="node1" presStyleIdx="4" presStyleCnt="10">
        <dgm:presLayoutVars>
          <dgm:chMax val="0"/>
          <dgm:bulletEnabled val="1"/>
        </dgm:presLayoutVars>
      </dgm:prSet>
      <dgm:spPr/>
    </dgm:pt>
    <dgm:pt modelId="{B4E5DDB4-46EA-4CEE-BCCA-7B1A785918A6}" type="pres">
      <dgm:prSet presAssocID="{400A9F68-62D4-4997-8726-672B4DDD5261}" presName="spacer" presStyleCnt="0"/>
      <dgm:spPr/>
    </dgm:pt>
    <dgm:pt modelId="{C8923CC4-5332-4192-93F6-CECFEA26A40B}" type="pres">
      <dgm:prSet presAssocID="{6D1E1018-3C3C-4C2C-A1D2-61D63E9B99AD}" presName="parentText" presStyleLbl="node1" presStyleIdx="5" presStyleCnt="10">
        <dgm:presLayoutVars>
          <dgm:chMax val="0"/>
          <dgm:bulletEnabled val="1"/>
        </dgm:presLayoutVars>
      </dgm:prSet>
      <dgm:spPr/>
    </dgm:pt>
    <dgm:pt modelId="{7861DA39-3F1A-4188-A08E-F3871E65B2DB}" type="pres">
      <dgm:prSet presAssocID="{3AF66282-72C2-440F-97C3-90DD1A80F8E4}" presName="spacer" presStyleCnt="0"/>
      <dgm:spPr/>
    </dgm:pt>
    <dgm:pt modelId="{AE98EE76-6648-4ECC-8CC0-8B67EFA9ECB5}" type="pres">
      <dgm:prSet presAssocID="{7D904C48-5954-41CE-A1AC-D755CB5BBE37}" presName="parentText" presStyleLbl="node1" presStyleIdx="6" presStyleCnt="10">
        <dgm:presLayoutVars>
          <dgm:chMax val="0"/>
          <dgm:bulletEnabled val="1"/>
        </dgm:presLayoutVars>
      </dgm:prSet>
      <dgm:spPr/>
    </dgm:pt>
    <dgm:pt modelId="{4CC200B8-F7C5-40D9-A816-3F964AE31C94}" type="pres">
      <dgm:prSet presAssocID="{AF122320-44B8-46FC-A793-1B687FF24147}" presName="spacer" presStyleCnt="0"/>
      <dgm:spPr/>
    </dgm:pt>
    <dgm:pt modelId="{9A506D17-D67B-4DA8-BFED-DF074B8FADC6}" type="pres">
      <dgm:prSet presAssocID="{3CB2DEED-E092-4BB1-AC09-2AD20503FF96}" presName="parentText" presStyleLbl="node1" presStyleIdx="7" presStyleCnt="10">
        <dgm:presLayoutVars>
          <dgm:chMax val="0"/>
          <dgm:bulletEnabled val="1"/>
        </dgm:presLayoutVars>
      </dgm:prSet>
      <dgm:spPr/>
    </dgm:pt>
    <dgm:pt modelId="{B4A0234D-DD70-4206-AC75-F3D809C1D514}" type="pres">
      <dgm:prSet presAssocID="{0465568D-FDCF-40D7-B2FF-C005EA6190AA}" presName="spacer" presStyleCnt="0"/>
      <dgm:spPr/>
    </dgm:pt>
    <dgm:pt modelId="{CCB85B1A-67C6-4B9B-BAB1-44C35BEE8A38}" type="pres">
      <dgm:prSet presAssocID="{553E2375-8F5C-4C6C-9CD0-27446C361989}" presName="parentText" presStyleLbl="node1" presStyleIdx="8" presStyleCnt="10">
        <dgm:presLayoutVars>
          <dgm:chMax val="0"/>
          <dgm:bulletEnabled val="1"/>
        </dgm:presLayoutVars>
      </dgm:prSet>
      <dgm:spPr/>
    </dgm:pt>
    <dgm:pt modelId="{EA2C8269-89CF-4BD8-9321-49861E13243C}" type="pres">
      <dgm:prSet presAssocID="{02D19F9D-EA79-4A2D-9CF2-0EE510907CB7}" presName="spacer" presStyleCnt="0"/>
      <dgm:spPr/>
    </dgm:pt>
    <dgm:pt modelId="{7464401C-F247-4A12-94CF-040F8D2F017B}" type="pres">
      <dgm:prSet presAssocID="{397A8104-06A0-4854-B4DA-0A4DB077E0B8}" presName="parentText" presStyleLbl="node1" presStyleIdx="9" presStyleCnt="10">
        <dgm:presLayoutVars>
          <dgm:chMax val="0"/>
          <dgm:bulletEnabled val="1"/>
        </dgm:presLayoutVars>
      </dgm:prSet>
      <dgm:spPr/>
    </dgm:pt>
  </dgm:ptLst>
  <dgm:cxnLst>
    <dgm:cxn modelId="{85C6DF01-5460-429C-8DEB-28BF8BF1D7E1}" srcId="{1CB65663-D5FF-42D5-8C79-71CFDE2330EE}" destId="{397A8104-06A0-4854-B4DA-0A4DB077E0B8}" srcOrd="9" destOrd="0" parTransId="{0E1A7205-3327-48A1-B7A5-B87ECD6E9CCD}" sibTransId="{753CFBA3-D6EF-45BF-8485-7C7219672EA6}"/>
    <dgm:cxn modelId="{0461F30B-0CB2-4532-92FC-79E7A601D1F7}" srcId="{1CB65663-D5FF-42D5-8C79-71CFDE2330EE}" destId="{26B5B912-1A47-47A9-80A7-35468358F066}" srcOrd="1" destOrd="0" parTransId="{6955D2F4-3D46-4EA8-845D-D888866F2305}" sibTransId="{7108612B-7E3F-489F-9645-E934906F3764}"/>
    <dgm:cxn modelId="{780ECF0C-50B5-4EFA-8CF8-0FB9E64C326D}" type="presOf" srcId="{553E2375-8F5C-4C6C-9CD0-27446C361989}" destId="{CCB85B1A-67C6-4B9B-BAB1-44C35BEE8A38}" srcOrd="0" destOrd="0" presId="urn:microsoft.com/office/officeart/2005/8/layout/vList2"/>
    <dgm:cxn modelId="{FD717818-49CA-4D16-A0C2-FE1784491119}" type="presOf" srcId="{1CB65663-D5FF-42D5-8C79-71CFDE2330EE}" destId="{F21952FB-3048-415A-AFEF-1624F214E5FA}" srcOrd="0" destOrd="0" presId="urn:microsoft.com/office/officeart/2005/8/layout/vList2"/>
    <dgm:cxn modelId="{D2819D1A-2F66-4DC6-A7DB-179EF21E7198}" srcId="{1CB65663-D5FF-42D5-8C79-71CFDE2330EE}" destId="{3CB2DEED-E092-4BB1-AC09-2AD20503FF96}" srcOrd="7" destOrd="0" parTransId="{3969EC50-049B-4B00-99CF-38DB89CD846D}" sibTransId="{0465568D-FDCF-40D7-B2FF-C005EA6190AA}"/>
    <dgm:cxn modelId="{C5BF5C2A-240F-4186-89EB-654DFE09F79E}" srcId="{1CB65663-D5FF-42D5-8C79-71CFDE2330EE}" destId="{7D904C48-5954-41CE-A1AC-D755CB5BBE37}" srcOrd="6" destOrd="0" parTransId="{337BFF1F-7081-4990-9597-9418555C3E53}" sibTransId="{AF122320-44B8-46FC-A793-1B687FF24147}"/>
    <dgm:cxn modelId="{0266102F-E775-424F-B56B-A476C8661D76}" srcId="{1CB65663-D5FF-42D5-8C79-71CFDE2330EE}" destId="{6D1E1018-3C3C-4C2C-A1D2-61D63E9B99AD}" srcOrd="5" destOrd="0" parTransId="{9ECDC08E-EF0E-4D61-9C44-0925971788DD}" sibTransId="{3AF66282-72C2-440F-97C3-90DD1A80F8E4}"/>
    <dgm:cxn modelId="{6CD26730-C096-4B6F-8992-420350515DE8}" type="presOf" srcId="{7D904C48-5954-41CE-A1AC-D755CB5BBE37}" destId="{AE98EE76-6648-4ECC-8CC0-8B67EFA9ECB5}" srcOrd="0" destOrd="0" presId="urn:microsoft.com/office/officeart/2005/8/layout/vList2"/>
    <dgm:cxn modelId="{B77AA334-71F4-48A1-B55F-BEC080799E82}" type="presOf" srcId="{AEF24E72-21E4-45D6-BADC-D18C0E35B3FA}" destId="{67BF9A47-631A-47CA-A231-D93C2F94305D}" srcOrd="0" destOrd="0" presId="urn:microsoft.com/office/officeart/2005/8/layout/vList2"/>
    <dgm:cxn modelId="{EAE4CC35-40B6-4DCF-93C0-97E3BF6C4FB8}" type="presOf" srcId="{3CB2DEED-E092-4BB1-AC09-2AD20503FF96}" destId="{9A506D17-D67B-4DA8-BFED-DF074B8FADC6}" srcOrd="0" destOrd="0" presId="urn:microsoft.com/office/officeart/2005/8/layout/vList2"/>
    <dgm:cxn modelId="{5043FC3A-8020-4110-93BD-345BC51CE0BD}" srcId="{1CB65663-D5FF-42D5-8C79-71CFDE2330EE}" destId="{AC263469-FD1C-4749-B66E-AD357FBCCB89}" srcOrd="4" destOrd="0" parTransId="{D6F5AE8C-3DDA-41EA-B0CC-8E0A2E793D6B}" sibTransId="{400A9F68-62D4-4997-8726-672B4DDD5261}"/>
    <dgm:cxn modelId="{5E5A4351-586A-43EE-8990-62FB2946BF70}" type="presOf" srcId="{397A8104-06A0-4854-B4DA-0A4DB077E0B8}" destId="{7464401C-F247-4A12-94CF-040F8D2F017B}" srcOrd="0" destOrd="0" presId="urn:microsoft.com/office/officeart/2005/8/layout/vList2"/>
    <dgm:cxn modelId="{58748858-7670-4D23-8DBF-088647DBA198}" srcId="{1CB65663-D5FF-42D5-8C79-71CFDE2330EE}" destId="{AEF24E72-21E4-45D6-BADC-D18C0E35B3FA}" srcOrd="0" destOrd="0" parTransId="{F32C394C-F7BB-469A-8B3A-783A9F880F84}" sibTransId="{03608975-121E-4F2E-9CAA-A91BB2F960EA}"/>
    <dgm:cxn modelId="{3949668D-EE49-49EF-85E3-8DDF944C7799}" srcId="{1CB65663-D5FF-42D5-8C79-71CFDE2330EE}" destId="{8C148F67-33FE-43EB-BB8F-7E0C89CF7947}" srcOrd="2" destOrd="0" parTransId="{FB4E9A1B-3027-4B76-937E-17BDBBCB39B5}" sibTransId="{CED1DC36-B4CA-4136-AC08-3C87DB7F2153}"/>
    <dgm:cxn modelId="{6C36CD9D-6B2B-411F-AFB8-2E03258A66C1}" type="presOf" srcId="{2A5E676E-E2FE-4F2D-913A-CE70EF9951E7}" destId="{B11BFFE1-3787-4BED-8964-257A07383F17}" srcOrd="0" destOrd="0" presId="urn:microsoft.com/office/officeart/2005/8/layout/vList2"/>
    <dgm:cxn modelId="{F94D3CBA-8D31-46C0-8A08-862F7D700265}" type="presOf" srcId="{AC263469-FD1C-4749-B66E-AD357FBCCB89}" destId="{CD441456-B5D2-47BE-BAF3-8A38737CC8CA}" srcOrd="0" destOrd="0" presId="urn:microsoft.com/office/officeart/2005/8/layout/vList2"/>
    <dgm:cxn modelId="{38889ADF-7DAC-4D20-8ED3-7C03BDA10C00}" srcId="{1CB65663-D5FF-42D5-8C79-71CFDE2330EE}" destId="{2A5E676E-E2FE-4F2D-913A-CE70EF9951E7}" srcOrd="3" destOrd="0" parTransId="{BF92986A-FAC4-4720-A359-1F42B2BDD421}" sibTransId="{784C874E-76B7-4436-8008-620F0B7903EB}"/>
    <dgm:cxn modelId="{175FD7E2-523B-4D2B-B14C-EFED42E4E2FB}" type="presOf" srcId="{26B5B912-1A47-47A9-80A7-35468358F066}" destId="{6C3129BE-7496-45FB-A0EF-F8A9E72111B3}" srcOrd="0" destOrd="0" presId="urn:microsoft.com/office/officeart/2005/8/layout/vList2"/>
    <dgm:cxn modelId="{28054BE4-FFD4-4A0D-A856-2CC86CB43684}" type="presOf" srcId="{6D1E1018-3C3C-4C2C-A1D2-61D63E9B99AD}" destId="{C8923CC4-5332-4192-93F6-CECFEA26A40B}" srcOrd="0" destOrd="0" presId="urn:microsoft.com/office/officeart/2005/8/layout/vList2"/>
    <dgm:cxn modelId="{7F3E04E8-EE0E-4F81-B50F-CAC6FCF23F28}" srcId="{1CB65663-D5FF-42D5-8C79-71CFDE2330EE}" destId="{553E2375-8F5C-4C6C-9CD0-27446C361989}" srcOrd="8" destOrd="0" parTransId="{5680CA1F-8EE5-4E86-B8D8-C6847F1409A4}" sibTransId="{02D19F9D-EA79-4A2D-9CF2-0EE510907CB7}"/>
    <dgm:cxn modelId="{0C86F1EB-8433-4AD2-A63B-27777D49AF1E}" type="presOf" srcId="{8C148F67-33FE-43EB-BB8F-7E0C89CF7947}" destId="{534D7611-01F8-4D63-AFF0-7D543FEB4F2F}" srcOrd="0" destOrd="0" presId="urn:microsoft.com/office/officeart/2005/8/layout/vList2"/>
    <dgm:cxn modelId="{8E94A5CA-E06D-406D-BA41-E5A5AC4BE274}" type="presParOf" srcId="{F21952FB-3048-415A-AFEF-1624F214E5FA}" destId="{67BF9A47-631A-47CA-A231-D93C2F94305D}" srcOrd="0" destOrd="0" presId="urn:microsoft.com/office/officeart/2005/8/layout/vList2"/>
    <dgm:cxn modelId="{8544F62D-86A8-43D4-B56D-7F327133305F}" type="presParOf" srcId="{F21952FB-3048-415A-AFEF-1624F214E5FA}" destId="{7574FDA3-1060-40B9-B2FE-241BDC75998D}" srcOrd="1" destOrd="0" presId="urn:microsoft.com/office/officeart/2005/8/layout/vList2"/>
    <dgm:cxn modelId="{82FD8F31-3CC6-4CBF-9169-9DD646469380}" type="presParOf" srcId="{F21952FB-3048-415A-AFEF-1624F214E5FA}" destId="{6C3129BE-7496-45FB-A0EF-F8A9E72111B3}" srcOrd="2" destOrd="0" presId="urn:microsoft.com/office/officeart/2005/8/layout/vList2"/>
    <dgm:cxn modelId="{45D5A894-C735-4DFB-A10F-E97C6C989B94}" type="presParOf" srcId="{F21952FB-3048-415A-AFEF-1624F214E5FA}" destId="{9D7789ED-B6DC-4491-9691-072C1E5B0DCD}" srcOrd="3" destOrd="0" presId="urn:microsoft.com/office/officeart/2005/8/layout/vList2"/>
    <dgm:cxn modelId="{24C3AD9B-DAEF-4D2A-B95D-C35357331C92}" type="presParOf" srcId="{F21952FB-3048-415A-AFEF-1624F214E5FA}" destId="{534D7611-01F8-4D63-AFF0-7D543FEB4F2F}" srcOrd="4" destOrd="0" presId="urn:microsoft.com/office/officeart/2005/8/layout/vList2"/>
    <dgm:cxn modelId="{5253EA36-3830-48BB-847D-FDCA545A2962}" type="presParOf" srcId="{F21952FB-3048-415A-AFEF-1624F214E5FA}" destId="{142DA4D1-D302-40FA-B98C-10020C34251F}" srcOrd="5" destOrd="0" presId="urn:microsoft.com/office/officeart/2005/8/layout/vList2"/>
    <dgm:cxn modelId="{453DE0DD-91B9-4CD5-A403-8A2F5462762C}" type="presParOf" srcId="{F21952FB-3048-415A-AFEF-1624F214E5FA}" destId="{B11BFFE1-3787-4BED-8964-257A07383F17}" srcOrd="6" destOrd="0" presId="urn:microsoft.com/office/officeart/2005/8/layout/vList2"/>
    <dgm:cxn modelId="{4CA19844-6E3F-4B43-B610-3C7C1219DDE5}" type="presParOf" srcId="{F21952FB-3048-415A-AFEF-1624F214E5FA}" destId="{1C626AEC-D434-4FF2-B2EE-CC81F41D248A}" srcOrd="7" destOrd="0" presId="urn:microsoft.com/office/officeart/2005/8/layout/vList2"/>
    <dgm:cxn modelId="{811FFC8E-F587-4077-BF34-848E5528B191}" type="presParOf" srcId="{F21952FB-3048-415A-AFEF-1624F214E5FA}" destId="{CD441456-B5D2-47BE-BAF3-8A38737CC8CA}" srcOrd="8" destOrd="0" presId="urn:microsoft.com/office/officeart/2005/8/layout/vList2"/>
    <dgm:cxn modelId="{6AC2B6B3-D393-4BC9-91D9-36B648634359}" type="presParOf" srcId="{F21952FB-3048-415A-AFEF-1624F214E5FA}" destId="{B4E5DDB4-46EA-4CEE-BCCA-7B1A785918A6}" srcOrd="9" destOrd="0" presId="urn:microsoft.com/office/officeart/2005/8/layout/vList2"/>
    <dgm:cxn modelId="{ACF903BC-53E2-4D27-A6C2-AC37C4C83F49}" type="presParOf" srcId="{F21952FB-3048-415A-AFEF-1624F214E5FA}" destId="{C8923CC4-5332-4192-93F6-CECFEA26A40B}" srcOrd="10" destOrd="0" presId="urn:microsoft.com/office/officeart/2005/8/layout/vList2"/>
    <dgm:cxn modelId="{5D99E027-84F2-4DA2-A0D1-41F4A72D0772}" type="presParOf" srcId="{F21952FB-3048-415A-AFEF-1624F214E5FA}" destId="{7861DA39-3F1A-4188-A08E-F3871E65B2DB}" srcOrd="11" destOrd="0" presId="urn:microsoft.com/office/officeart/2005/8/layout/vList2"/>
    <dgm:cxn modelId="{FEEB1571-2A81-4F16-9E3A-7B7863FA04F4}" type="presParOf" srcId="{F21952FB-3048-415A-AFEF-1624F214E5FA}" destId="{AE98EE76-6648-4ECC-8CC0-8B67EFA9ECB5}" srcOrd="12" destOrd="0" presId="urn:microsoft.com/office/officeart/2005/8/layout/vList2"/>
    <dgm:cxn modelId="{D97AE3BC-D7B9-4418-BC88-381EFF26669A}" type="presParOf" srcId="{F21952FB-3048-415A-AFEF-1624F214E5FA}" destId="{4CC200B8-F7C5-40D9-A816-3F964AE31C94}" srcOrd="13" destOrd="0" presId="urn:microsoft.com/office/officeart/2005/8/layout/vList2"/>
    <dgm:cxn modelId="{0C2369CD-6D50-4051-9CA0-B924CAFE9908}" type="presParOf" srcId="{F21952FB-3048-415A-AFEF-1624F214E5FA}" destId="{9A506D17-D67B-4DA8-BFED-DF074B8FADC6}" srcOrd="14" destOrd="0" presId="urn:microsoft.com/office/officeart/2005/8/layout/vList2"/>
    <dgm:cxn modelId="{7CE9D327-8ABE-4303-8152-8FC59009038F}" type="presParOf" srcId="{F21952FB-3048-415A-AFEF-1624F214E5FA}" destId="{B4A0234D-DD70-4206-AC75-F3D809C1D514}" srcOrd="15" destOrd="0" presId="urn:microsoft.com/office/officeart/2005/8/layout/vList2"/>
    <dgm:cxn modelId="{5604CEC5-B9ED-4B4F-9C45-9BC71131333E}" type="presParOf" srcId="{F21952FB-3048-415A-AFEF-1624F214E5FA}" destId="{CCB85B1A-67C6-4B9B-BAB1-44C35BEE8A38}" srcOrd="16" destOrd="0" presId="urn:microsoft.com/office/officeart/2005/8/layout/vList2"/>
    <dgm:cxn modelId="{A0D30225-09E7-43EF-8F80-BF5FF04E26C8}" type="presParOf" srcId="{F21952FB-3048-415A-AFEF-1624F214E5FA}" destId="{EA2C8269-89CF-4BD8-9321-49861E13243C}" srcOrd="17" destOrd="0" presId="urn:microsoft.com/office/officeart/2005/8/layout/vList2"/>
    <dgm:cxn modelId="{4661F348-D75D-4DA9-8938-7EE20317CBCB}" type="presParOf" srcId="{F21952FB-3048-415A-AFEF-1624F214E5FA}" destId="{7464401C-F247-4A12-94CF-040F8D2F017B}" srcOrd="1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09F6184-72CA-419B-A4C6-E340C6980696}"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4C0A5757-F229-40CA-98A7-68A85D699A36}">
      <dgm:prSet/>
      <dgm:spPr/>
      <dgm:t>
        <a:bodyPr/>
        <a:lstStyle/>
        <a:p>
          <a:r>
            <a:rPr lang="en-US" b="0" i="0" baseline="0"/>
            <a:t>Object.keys() – Get all keys of an object</a:t>
          </a:r>
          <a:endParaRPr lang="en-US"/>
        </a:p>
      </dgm:t>
    </dgm:pt>
    <dgm:pt modelId="{E9494DDA-FE67-4138-901B-9AA0BEDC3301}" type="parTrans" cxnId="{B38FC4DB-B19E-45DF-8950-3BCDB042324B}">
      <dgm:prSet/>
      <dgm:spPr/>
      <dgm:t>
        <a:bodyPr/>
        <a:lstStyle/>
        <a:p>
          <a:endParaRPr lang="en-US"/>
        </a:p>
      </dgm:t>
    </dgm:pt>
    <dgm:pt modelId="{9183BECE-34A2-4ADB-8630-1F67A263D2DF}" type="sibTrans" cxnId="{B38FC4DB-B19E-45DF-8950-3BCDB042324B}">
      <dgm:prSet/>
      <dgm:spPr/>
      <dgm:t>
        <a:bodyPr/>
        <a:lstStyle/>
        <a:p>
          <a:endParaRPr lang="en-US"/>
        </a:p>
      </dgm:t>
    </dgm:pt>
    <dgm:pt modelId="{0DA08612-D865-44E4-9D38-420046841596}">
      <dgm:prSet/>
      <dgm:spPr/>
      <dgm:t>
        <a:bodyPr/>
        <a:lstStyle/>
        <a:p>
          <a:r>
            <a:rPr lang="en-US" b="0" i="0" baseline="0"/>
            <a:t>Object.values() – Get all values of an object </a:t>
          </a:r>
          <a:endParaRPr lang="en-US"/>
        </a:p>
      </dgm:t>
    </dgm:pt>
    <dgm:pt modelId="{60D7021B-A0E0-4458-A749-898755597345}" type="parTrans" cxnId="{A47D3024-1115-4142-B887-6AEF1F072622}">
      <dgm:prSet/>
      <dgm:spPr/>
      <dgm:t>
        <a:bodyPr/>
        <a:lstStyle/>
        <a:p>
          <a:endParaRPr lang="en-US"/>
        </a:p>
      </dgm:t>
    </dgm:pt>
    <dgm:pt modelId="{8879D631-C963-4ADF-A5AF-D032721C2C71}" type="sibTrans" cxnId="{A47D3024-1115-4142-B887-6AEF1F072622}">
      <dgm:prSet/>
      <dgm:spPr/>
      <dgm:t>
        <a:bodyPr/>
        <a:lstStyle/>
        <a:p>
          <a:endParaRPr lang="en-US"/>
        </a:p>
      </dgm:t>
    </dgm:pt>
    <dgm:pt modelId="{E4B21E5A-7251-4209-A1DA-83C33EA73C20}">
      <dgm:prSet/>
      <dgm:spPr/>
      <dgm:t>
        <a:bodyPr/>
        <a:lstStyle/>
        <a:p>
          <a:r>
            <a:rPr lang="en-US" b="0" i="0" baseline="0"/>
            <a:t>Object.entries() – Get an array of key-value pairs </a:t>
          </a:r>
          <a:endParaRPr lang="en-US"/>
        </a:p>
      </dgm:t>
    </dgm:pt>
    <dgm:pt modelId="{756379F3-687A-4573-8887-919764B1A43C}" type="parTrans" cxnId="{EA3D1DCC-8923-4735-A438-44B8942136C5}">
      <dgm:prSet/>
      <dgm:spPr/>
      <dgm:t>
        <a:bodyPr/>
        <a:lstStyle/>
        <a:p>
          <a:endParaRPr lang="en-US"/>
        </a:p>
      </dgm:t>
    </dgm:pt>
    <dgm:pt modelId="{9BDED842-BC90-40DA-BC0F-E33A5C879B54}" type="sibTrans" cxnId="{EA3D1DCC-8923-4735-A438-44B8942136C5}">
      <dgm:prSet/>
      <dgm:spPr/>
      <dgm:t>
        <a:bodyPr/>
        <a:lstStyle/>
        <a:p>
          <a:endParaRPr lang="en-US"/>
        </a:p>
      </dgm:t>
    </dgm:pt>
    <dgm:pt modelId="{08F55958-471A-41D4-99C7-9C717AEF0A4F}">
      <dgm:prSet/>
      <dgm:spPr/>
      <dgm:t>
        <a:bodyPr/>
        <a:lstStyle/>
        <a:p>
          <a:r>
            <a:rPr lang="en-US" b="0" i="0" baseline="0"/>
            <a:t>Object.assign() – Copy properties from one object to another </a:t>
          </a:r>
          <a:endParaRPr lang="en-US"/>
        </a:p>
      </dgm:t>
    </dgm:pt>
    <dgm:pt modelId="{C8932AAE-DE1F-43DF-A5BF-DCA0CEFC10B5}" type="parTrans" cxnId="{3DC00855-EE77-41CB-B5F3-F28BEC3DAE18}">
      <dgm:prSet/>
      <dgm:spPr/>
      <dgm:t>
        <a:bodyPr/>
        <a:lstStyle/>
        <a:p>
          <a:endParaRPr lang="en-US"/>
        </a:p>
      </dgm:t>
    </dgm:pt>
    <dgm:pt modelId="{DDAEFC78-C76B-490A-9DB2-09E2D52AC0E9}" type="sibTrans" cxnId="{3DC00855-EE77-41CB-B5F3-F28BEC3DAE18}">
      <dgm:prSet/>
      <dgm:spPr/>
      <dgm:t>
        <a:bodyPr/>
        <a:lstStyle/>
        <a:p>
          <a:endParaRPr lang="en-US"/>
        </a:p>
      </dgm:t>
    </dgm:pt>
    <dgm:pt modelId="{B894497C-E8FF-49FE-9433-310A42FC972B}">
      <dgm:prSet/>
      <dgm:spPr/>
      <dgm:t>
        <a:bodyPr/>
        <a:lstStyle/>
        <a:p>
          <a:r>
            <a:rPr lang="en-US" b="0" i="0" baseline="0"/>
            <a:t>Object.freeze() – Prevent modifications to an object </a:t>
          </a:r>
          <a:endParaRPr lang="en-US"/>
        </a:p>
      </dgm:t>
    </dgm:pt>
    <dgm:pt modelId="{CB6DDED9-D2CB-4F61-B5C7-64CAE44A83BC}" type="parTrans" cxnId="{516C64E9-BDF4-4A42-936F-EF40D5DF545A}">
      <dgm:prSet/>
      <dgm:spPr/>
      <dgm:t>
        <a:bodyPr/>
        <a:lstStyle/>
        <a:p>
          <a:endParaRPr lang="en-US"/>
        </a:p>
      </dgm:t>
    </dgm:pt>
    <dgm:pt modelId="{7900E853-ADA4-4510-A9E5-9BFA94BE7C5C}" type="sibTrans" cxnId="{516C64E9-BDF4-4A42-936F-EF40D5DF545A}">
      <dgm:prSet/>
      <dgm:spPr/>
      <dgm:t>
        <a:bodyPr/>
        <a:lstStyle/>
        <a:p>
          <a:endParaRPr lang="en-US"/>
        </a:p>
      </dgm:t>
    </dgm:pt>
    <dgm:pt modelId="{5D1441F5-DAF6-4308-AB6E-02A072282C55}">
      <dgm:prSet/>
      <dgm:spPr/>
      <dgm:t>
        <a:bodyPr/>
        <a:lstStyle/>
        <a:p>
          <a:r>
            <a:rPr lang="en-US" b="0" i="0" baseline="0"/>
            <a:t>Object.seal() – Prevent adding/removing properties but allows</a:t>
          </a:r>
          <a:endParaRPr lang="en-US"/>
        </a:p>
      </dgm:t>
    </dgm:pt>
    <dgm:pt modelId="{73B2B10B-0418-4792-BAFC-30DA5638898E}" type="parTrans" cxnId="{3A3D0692-D8BC-4539-992C-55A736331286}">
      <dgm:prSet/>
      <dgm:spPr/>
      <dgm:t>
        <a:bodyPr/>
        <a:lstStyle/>
        <a:p>
          <a:endParaRPr lang="en-US"/>
        </a:p>
      </dgm:t>
    </dgm:pt>
    <dgm:pt modelId="{2A8A2FF0-9807-4FD0-9277-23F1DC25A13F}" type="sibTrans" cxnId="{3A3D0692-D8BC-4539-992C-55A736331286}">
      <dgm:prSet/>
      <dgm:spPr/>
      <dgm:t>
        <a:bodyPr/>
        <a:lstStyle/>
        <a:p>
          <a:endParaRPr lang="en-US"/>
        </a:p>
      </dgm:t>
    </dgm:pt>
    <dgm:pt modelId="{CA313F5E-4CA4-4C85-8734-8376BBAAA220}">
      <dgm:prSet/>
      <dgm:spPr/>
      <dgm:t>
        <a:bodyPr/>
        <a:lstStyle/>
        <a:p>
          <a:r>
            <a:rPr lang="en-US" b="1" i="0" baseline="0"/>
            <a:t>hasOwnProperty() – Check if an object has a specific property</a:t>
          </a:r>
          <a:endParaRPr lang="en-US"/>
        </a:p>
      </dgm:t>
    </dgm:pt>
    <dgm:pt modelId="{DDE1A357-C159-4E6C-AD1C-A67A00C7F0FB}" type="parTrans" cxnId="{0A96BCAA-2C18-404B-9E57-45019757A4DB}">
      <dgm:prSet/>
      <dgm:spPr/>
      <dgm:t>
        <a:bodyPr/>
        <a:lstStyle/>
        <a:p>
          <a:endParaRPr lang="en-US"/>
        </a:p>
      </dgm:t>
    </dgm:pt>
    <dgm:pt modelId="{55DD7B6F-C11C-4DAA-A2A3-1420791C9423}" type="sibTrans" cxnId="{0A96BCAA-2C18-404B-9E57-45019757A4DB}">
      <dgm:prSet/>
      <dgm:spPr/>
      <dgm:t>
        <a:bodyPr/>
        <a:lstStyle/>
        <a:p>
          <a:endParaRPr lang="en-US"/>
        </a:p>
      </dgm:t>
    </dgm:pt>
    <dgm:pt modelId="{5C476A2A-2641-4A49-BFE9-0C880953DEFE}">
      <dgm:prSet/>
      <dgm:spPr/>
      <dgm:t>
        <a:bodyPr/>
        <a:lstStyle/>
        <a:p>
          <a:r>
            <a:rPr lang="en-US" b="0" i="0" baseline="0"/>
            <a:t>Object.fromEntries() – Convert an array of key-value pairs into an object</a:t>
          </a:r>
          <a:endParaRPr lang="en-US"/>
        </a:p>
      </dgm:t>
    </dgm:pt>
    <dgm:pt modelId="{82BA5E48-6284-4B58-96DD-F2943DF09263}" type="parTrans" cxnId="{643F625D-ACB4-4CF6-8536-41392117860F}">
      <dgm:prSet/>
      <dgm:spPr/>
      <dgm:t>
        <a:bodyPr/>
        <a:lstStyle/>
        <a:p>
          <a:endParaRPr lang="en-US"/>
        </a:p>
      </dgm:t>
    </dgm:pt>
    <dgm:pt modelId="{A48BE561-39DA-4730-A9C0-69A799B676AD}" type="sibTrans" cxnId="{643F625D-ACB4-4CF6-8536-41392117860F}">
      <dgm:prSet/>
      <dgm:spPr/>
      <dgm:t>
        <a:bodyPr/>
        <a:lstStyle/>
        <a:p>
          <a:endParaRPr lang="en-US"/>
        </a:p>
      </dgm:t>
    </dgm:pt>
    <dgm:pt modelId="{323E6859-9DC6-4C5F-8F9A-6DD7D3E068B2}">
      <dgm:prSet/>
      <dgm:spPr/>
      <dgm:t>
        <a:bodyPr/>
        <a:lstStyle/>
        <a:p>
          <a:r>
            <a:rPr lang="en-US" b="0" i="0" baseline="0"/>
            <a:t>Object.create() – Create a new object with a prototype </a:t>
          </a:r>
          <a:endParaRPr lang="en-US"/>
        </a:p>
      </dgm:t>
    </dgm:pt>
    <dgm:pt modelId="{7C21B894-5ACF-4700-97FB-17A7020DA912}" type="parTrans" cxnId="{FDB758F7-2827-4FAB-A982-011C7977E4CE}">
      <dgm:prSet/>
      <dgm:spPr/>
      <dgm:t>
        <a:bodyPr/>
        <a:lstStyle/>
        <a:p>
          <a:endParaRPr lang="en-US"/>
        </a:p>
      </dgm:t>
    </dgm:pt>
    <dgm:pt modelId="{E66B60E0-9419-48A8-A3C1-75FEEAEBF063}" type="sibTrans" cxnId="{FDB758F7-2827-4FAB-A982-011C7977E4CE}">
      <dgm:prSet/>
      <dgm:spPr/>
      <dgm:t>
        <a:bodyPr/>
        <a:lstStyle/>
        <a:p>
          <a:endParaRPr lang="en-US"/>
        </a:p>
      </dgm:t>
    </dgm:pt>
    <dgm:pt modelId="{ECB1E68C-6444-494D-B27B-493BA9D47FFD}">
      <dgm:prSet/>
      <dgm:spPr/>
      <dgm:t>
        <a:bodyPr/>
        <a:lstStyle/>
        <a:p>
          <a:r>
            <a:rPr lang="en-US" b="0" i="0" baseline="0"/>
            <a:t>Object.defineProperty() – Define a new property with specific behavior </a:t>
          </a:r>
          <a:endParaRPr lang="en-US"/>
        </a:p>
      </dgm:t>
    </dgm:pt>
    <dgm:pt modelId="{7A3DC139-6DE9-4E40-8F36-BCD441081192}" type="parTrans" cxnId="{BEFDF092-FE6B-4B8F-AB47-06291E052A7F}">
      <dgm:prSet/>
      <dgm:spPr/>
      <dgm:t>
        <a:bodyPr/>
        <a:lstStyle/>
        <a:p>
          <a:endParaRPr lang="en-US"/>
        </a:p>
      </dgm:t>
    </dgm:pt>
    <dgm:pt modelId="{0A38EF8B-27E3-408A-B01F-22F7E5AA77C9}" type="sibTrans" cxnId="{BEFDF092-FE6B-4B8F-AB47-06291E052A7F}">
      <dgm:prSet/>
      <dgm:spPr/>
      <dgm:t>
        <a:bodyPr/>
        <a:lstStyle/>
        <a:p>
          <a:endParaRPr lang="en-US"/>
        </a:p>
      </dgm:t>
    </dgm:pt>
    <dgm:pt modelId="{3FDDCD79-EB9E-4B06-92C1-37BBA37B5F2E}" type="pres">
      <dgm:prSet presAssocID="{309F6184-72CA-419B-A4C6-E340C6980696}" presName="diagram" presStyleCnt="0">
        <dgm:presLayoutVars>
          <dgm:dir/>
          <dgm:resizeHandles val="exact"/>
        </dgm:presLayoutVars>
      </dgm:prSet>
      <dgm:spPr/>
    </dgm:pt>
    <dgm:pt modelId="{7FCB5CEA-8AE6-43DE-883C-B22BF9A4A9BA}" type="pres">
      <dgm:prSet presAssocID="{4C0A5757-F229-40CA-98A7-68A85D699A36}" presName="node" presStyleLbl="node1" presStyleIdx="0" presStyleCnt="10">
        <dgm:presLayoutVars>
          <dgm:bulletEnabled val="1"/>
        </dgm:presLayoutVars>
      </dgm:prSet>
      <dgm:spPr/>
    </dgm:pt>
    <dgm:pt modelId="{9CABF794-5649-41FC-900C-C318136CBAB8}" type="pres">
      <dgm:prSet presAssocID="{9183BECE-34A2-4ADB-8630-1F67A263D2DF}" presName="sibTrans" presStyleCnt="0"/>
      <dgm:spPr/>
    </dgm:pt>
    <dgm:pt modelId="{294B05E4-0851-42DA-A52C-67A652BC794C}" type="pres">
      <dgm:prSet presAssocID="{0DA08612-D865-44E4-9D38-420046841596}" presName="node" presStyleLbl="node1" presStyleIdx="1" presStyleCnt="10">
        <dgm:presLayoutVars>
          <dgm:bulletEnabled val="1"/>
        </dgm:presLayoutVars>
      </dgm:prSet>
      <dgm:spPr/>
    </dgm:pt>
    <dgm:pt modelId="{343A34EC-97A1-4238-A891-30782E67E259}" type="pres">
      <dgm:prSet presAssocID="{8879D631-C963-4ADF-A5AF-D032721C2C71}" presName="sibTrans" presStyleCnt="0"/>
      <dgm:spPr/>
    </dgm:pt>
    <dgm:pt modelId="{8881E655-AEFE-4616-891B-75EB5A22F3AE}" type="pres">
      <dgm:prSet presAssocID="{E4B21E5A-7251-4209-A1DA-83C33EA73C20}" presName="node" presStyleLbl="node1" presStyleIdx="2" presStyleCnt="10">
        <dgm:presLayoutVars>
          <dgm:bulletEnabled val="1"/>
        </dgm:presLayoutVars>
      </dgm:prSet>
      <dgm:spPr/>
    </dgm:pt>
    <dgm:pt modelId="{3A5DCFFE-AF14-417D-A9BB-71549E454BFD}" type="pres">
      <dgm:prSet presAssocID="{9BDED842-BC90-40DA-BC0F-E33A5C879B54}" presName="sibTrans" presStyleCnt="0"/>
      <dgm:spPr/>
    </dgm:pt>
    <dgm:pt modelId="{F2B5896A-4805-4C9B-9268-78D009ED6F3E}" type="pres">
      <dgm:prSet presAssocID="{08F55958-471A-41D4-99C7-9C717AEF0A4F}" presName="node" presStyleLbl="node1" presStyleIdx="3" presStyleCnt="10">
        <dgm:presLayoutVars>
          <dgm:bulletEnabled val="1"/>
        </dgm:presLayoutVars>
      </dgm:prSet>
      <dgm:spPr/>
    </dgm:pt>
    <dgm:pt modelId="{D082A9E5-51FC-474A-8927-C8E215A0B8C6}" type="pres">
      <dgm:prSet presAssocID="{DDAEFC78-C76B-490A-9DB2-09E2D52AC0E9}" presName="sibTrans" presStyleCnt="0"/>
      <dgm:spPr/>
    </dgm:pt>
    <dgm:pt modelId="{73C037F2-758F-4681-A3FA-F08CDA99A948}" type="pres">
      <dgm:prSet presAssocID="{B894497C-E8FF-49FE-9433-310A42FC972B}" presName="node" presStyleLbl="node1" presStyleIdx="4" presStyleCnt="10">
        <dgm:presLayoutVars>
          <dgm:bulletEnabled val="1"/>
        </dgm:presLayoutVars>
      </dgm:prSet>
      <dgm:spPr/>
    </dgm:pt>
    <dgm:pt modelId="{E5F694F0-F757-4545-98D4-EB6F9B373C70}" type="pres">
      <dgm:prSet presAssocID="{7900E853-ADA4-4510-A9E5-9BFA94BE7C5C}" presName="sibTrans" presStyleCnt="0"/>
      <dgm:spPr/>
    </dgm:pt>
    <dgm:pt modelId="{4B028E4D-CF0A-49B5-BEA8-03E58B315536}" type="pres">
      <dgm:prSet presAssocID="{5D1441F5-DAF6-4308-AB6E-02A072282C55}" presName="node" presStyleLbl="node1" presStyleIdx="5" presStyleCnt="10">
        <dgm:presLayoutVars>
          <dgm:bulletEnabled val="1"/>
        </dgm:presLayoutVars>
      </dgm:prSet>
      <dgm:spPr/>
    </dgm:pt>
    <dgm:pt modelId="{3C983459-8302-4BD3-9335-AF2579FCC71B}" type="pres">
      <dgm:prSet presAssocID="{2A8A2FF0-9807-4FD0-9277-23F1DC25A13F}" presName="sibTrans" presStyleCnt="0"/>
      <dgm:spPr/>
    </dgm:pt>
    <dgm:pt modelId="{24D3769F-44E6-4741-B714-849DC78AD04A}" type="pres">
      <dgm:prSet presAssocID="{CA313F5E-4CA4-4C85-8734-8376BBAAA220}" presName="node" presStyleLbl="node1" presStyleIdx="6" presStyleCnt="10">
        <dgm:presLayoutVars>
          <dgm:bulletEnabled val="1"/>
        </dgm:presLayoutVars>
      </dgm:prSet>
      <dgm:spPr/>
    </dgm:pt>
    <dgm:pt modelId="{658716F7-FF40-4C75-AFCB-11BA93342C09}" type="pres">
      <dgm:prSet presAssocID="{55DD7B6F-C11C-4DAA-A2A3-1420791C9423}" presName="sibTrans" presStyleCnt="0"/>
      <dgm:spPr/>
    </dgm:pt>
    <dgm:pt modelId="{4A033B95-874A-4C5E-BC2C-574B0038B12B}" type="pres">
      <dgm:prSet presAssocID="{5C476A2A-2641-4A49-BFE9-0C880953DEFE}" presName="node" presStyleLbl="node1" presStyleIdx="7" presStyleCnt="10">
        <dgm:presLayoutVars>
          <dgm:bulletEnabled val="1"/>
        </dgm:presLayoutVars>
      </dgm:prSet>
      <dgm:spPr/>
    </dgm:pt>
    <dgm:pt modelId="{6C896B09-BB70-4A2F-830A-3CB6F64CD620}" type="pres">
      <dgm:prSet presAssocID="{A48BE561-39DA-4730-A9C0-69A799B676AD}" presName="sibTrans" presStyleCnt="0"/>
      <dgm:spPr/>
    </dgm:pt>
    <dgm:pt modelId="{AE0C5F7A-F77B-481F-A341-0619F2694497}" type="pres">
      <dgm:prSet presAssocID="{323E6859-9DC6-4C5F-8F9A-6DD7D3E068B2}" presName="node" presStyleLbl="node1" presStyleIdx="8" presStyleCnt="10">
        <dgm:presLayoutVars>
          <dgm:bulletEnabled val="1"/>
        </dgm:presLayoutVars>
      </dgm:prSet>
      <dgm:spPr/>
    </dgm:pt>
    <dgm:pt modelId="{0E0D6B27-8CD6-4F65-8217-7111947E177A}" type="pres">
      <dgm:prSet presAssocID="{E66B60E0-9419-48A8-A3C1-75FEEAEBF063}" presName="sibTrans" presStyleCnt="0"/>
      <dgm:spPr/>
    </dgm:pt>
    <dgm:pt modelId="{CEEC9C8D-AA34-4D5D-B692-87375394D6FB}" type="pres">
      <dgm:prSet presAssocID="{ECB1E68C-6444-494D-B27B-493BA9D47FFD}" presName="node" presStyleLbl="node1" presStyleIdx="9" presStyleCnt="10">
        <dgm:presLayoutVars>
          <dgm:bulletEnabled val="1"/>
        </dgm:presLayoutVars>
      </dgm:prSet>
      <dgm:spPr/>
    </dgm:pt>
  </dgm:ptLst>
  <dgm:cxnLst>
    <dgm:cxn modelId="{E7C73E0D-069A-4B0E-91C7-FA2D1C278044}" type="presOf" srcId="{309F6184-72CA-419B-A4C6-E340C6980696}" destId="{3FDDCD79-EB9E-4B06-92C1-37BBA37B5F2E}" srcOrd="0" destOrd="0" presId="urn:microsoft.com/office/officeart/2005/8/layout/default"/>
    <dgm:cxn modelId="{A47D3024-1115-4142-B887-6AEF1F072622}" srcId="{309F6184-72CA-419B-A4C6-E340C6980696}" destId="{0DA08612-D865-44E4-9D38-420046841596}" srcOrd="1" destOrd="0" parTransId="{60D7021B-A0E0-4458-A749-898755597345}" sibTransId="{8879D631-C963-4ADF-A5AF-D032721C2C71}"/>
    <dgm:cxn modelId="{298EF837-C75F-4629-BCA9-E138BD498241}" type="presOf" srcId="{CA313F5E-4CA4-4C85-8734-8376BBAAA220}" destId="{24D3769F-44E6-4741-B714-849DC78AD04A}" srcOrd="0" destOrd="0" presId="urn:microsoft.com/office/officeart/2005/8/layout/default"/>
    <dgm:cxn modelId="{469CAC3E-9027-4488-A163-F129F1D79EED}" type="presOf" srcId="{E4B21E5A-7251-4209-A1DA-83C33EA73C20}" destId="{8881E655-AEFE-4616-891B-75EB5A22F3AE}" srcOrd="0" destOrd="0" presId="urn:microsoft.com/office/officeart/2005/8/layout/default"/>
    <dgm:cxn modelId="{643F625D-ACB4-4CF6-8536-41392117860F}" srcId="{309F6184-72CA-419B-A4C6-E340C6980696}" destId="{5C476A2A-2641-4A49-BFE9-0C880953DEFE}" srcOrd="7" destOrd="0" parTransId="{82BA5E48-6284-4B58-96DD-F2943DF09263}" sibTransId="{A48BE561-39DA-4730-A9C0-69A799B676AD}"/>
    <dgm:cxn modelId="{737D044A-FE36-4038-9194-51F3AFBD1FDA}" type="presOf" srcId="{4C0A5757-F229-40CA-98A7-68A85D699A36}" destId="{7FCB5CEA-8AE6-43DE-883C-B22BF9A4A9BA}" srcOrd="0" destOrd="0" presId="urn:microsoft.com/office/officeart/2005/8/layout/default"/>
    <dgm:cxn modelId="{B4E71A53-5F7F-43C7-A6EB-F1B6CC37D119}" type="presOf" srcId="{08F55958-471A-41D4-99C7-9C717AEF0A4F}" destId="{F2B5896A-4805-4C9B-9268-78D009ED6F3E}" srcOrd="0" destOrd="0" presId="urn:microsoft.com/office/officeart/2005/8/layout/default"/>
    <dgm:cxn modelId="{3DC00855-EE77-41CB-B5F3-F28BEC3DAE18}" srcId="{309F6184-72CA-419B-A4C6-E340C6980696}" destId="{08F55958-471A-41D4-99C7-9C717AEF0A4F}" srcOrd="3" destOrd="0" parTransId="{C8932AAE-DE1F-43DF-A5BF-DCA0CEFC10B5}" sibTransId="{DDAEFC78-C76B-490A-9DB2-09E2D52AC0E9}"/>
    <dgm:cxn modelId="{2673317A-D222-407C-AB3B-D6989F5ECAC5}" type="presOf" srcId="{5C476A2A-2641-4A49-BFE9-0C880953DEFE}" destId="{4A033B95-874A-4C5E-BC2C-574B0038B12B}" srcOrd="0" destOrd="0" presId="urn:microsoft.com/office/officeart/2005/8/layout/default"/>
    <dgm:cxn modelId="{3BB29589-01A3-4ABB-ADD9-2F9D7F7FA3A2}" type="presOf" srcId="{323E6859-9DC6-4C5F-8F9A-6DD7D3E068B2}" destId="{AE0C5F7A-F77B-481F-A341-0619F2694497}" srcOrd="0" destOrd="0" presId="urn:microsoft.com/office/officeart/2005/8/layout/default"/>
    <dgm:cxn modelId="{3A3D0692-D8BC-4539-992C-55A736331286}" srcId="{309F6184-72CA-419B-A4C6-E340C6980696}" destId="{5D1441F5-DAF6-4308-AB6E-02A072282C55}" srcOrd="5" destOrd="0" parTransId="{73B2B10B-0418-4792-BAFC-30DA5638898E}" sibTransId="{2A8A2FF0-9807-4FD0-9277-23F1DC25A13F}"/>
    <dgm:cxn modelId="{BEFDF092-FE6B-4B8F-AB47-06291E052A7F}" srcId="{309F6184-72CA-419B-A4C6-E340C6980696}" destId="{ECB1E68C-6444-494D-B27B-493BA9D47FFD}" srcOrd="9" destOrd="0" parTransId="{7A3DC139-6DE9-4E40-8F36-BCD441081192}" sibTransId="{0A38EF8B-27E3-408A-B01F-22F7E5AA77C9}"/>
    <dgm:cxn modelId="{30DF9999-30D0-44A6-9F92-DD55FF4C613D}" type="presOf" srcId="{ECB1E68C-6444-494D-B27B-493BA9D47FFD}" destId="{CEEC9C8D-AA34-4D5D-B692-87375394D6FB}" srcOrd="0" destOrd="0" presId="urn:microsoft.com/office/officeart/2005/8/layout/default"/>
    <dgm:cxn modelId="{0A96BCAA-2C18-404B-9E57-45019757A4DB}" srcId="{309F6184-72CA-419B-A4C6-E340C6980696}" destId="{CA313F5E-4CA4-4C85-8734-8376BBAAA220}" srcOrd="6" destOrd="0" parTransId="{DDE1A357-C159-4E6C-AD1C-A67A00C7F0FB}" sibTransId="{55DD7B6F-C11C-4DAA-A2A3-1420791C9423}"/>
    <dgm:cxn modelId="{D92C8ECA-EF14-4F84-A3CF-70A8833F830C}" type="presOf" srcId="{5D1441F5-DAF6-4308-AB6E-02A072282C55}" destId="{4B028E4D-CF0A-49B5-BEA8-03E58B315536}" srcOrd="0" destOrd="0" presId="urn:microsoft.com/office/officeart/2005/8/layout/default"/>
    <dgm:cxn modelId="{EA3D1DCC-8923-4735-A438-44B8942136C5}" srcId="{309F6184-72CA-419B-A4C6-E340C6980696}" destId="{E4B21E5A-7251-4209-A1DA-83C33EA73C20}" srcOrd="2" destOrd="0" parTransId="{756379F3-687A-4573-8887-919764B1A43C}" sibTransId="{9BDED842-BC90-40DA-BC0F-E33A5C879B54}"/>
    <dgm:cxn modelId="{FDAD0BD9-9DA0-4D9C-9698-E4CCDBD34F79}" type="presOf" srcId="{0DA08612-D865-44E4-9D38-420046841596}" destId="{294B05E4-0851-42DA-A52C-67A652BC794C}" srcOrd="0" destOrd="0" presId="urn:microsoft.com/office/officeart/2005/8/layout/default"/>
    <dgm:cxn modelId="{B38FC4DB-B19E-45DF-8950-3BCDB042324B}" srcId="{309F6184-72CA-419B-A4C6-E340C6980696}" destId="{4C0A5757-F229-40CA-98A7-68A85D699A36}" srcOrd="0" destOrd="0" parTransId="{E9494DDA-FE67-4138-901B-9AA0BEDC3301}" sibTransId="{9183BECE-34A2-4ADB-8630-1F67A263D2DF}"/>
    <dgm:cxn modelId="{C6E0D2E4-7640-4501-BD91-450247BC63F1}" type="presOf" srcId="{B894497C-E8FF-49FE-9433-310A42FC972B}" destId="{73C037F2-758F-4681-A3FA-F08CDA99A948}" srcOrd="0" destOrd="0" presId="urn:microsoft.com/office/officeart/2005/8/layout/default"/>
    <dgm:cxn modelId="{516C64E9-BDF4-4A42-936F-EF40D5DF545A}" srcId="{309F6184-72CA-419B-A4C6-E340C6980696}" destId="{B894497C-E8FF-49FE-9433-310A42FC972B}" srcOrd="4" destOrd="0" parTransId="{CB6DDED9-D2CB-4F61-B5C7-64CAE44A83BC}" sibTransId="{7900E853-ADA4-4510-A9E5-9BFA94BE7C5C}"/>
    <dgm:cxn modelId="{FDB758F7-2827-4FAB-A982-011C7977E4CE}" srcId="{309F6184-72CA-419B-A4C6-E340C6980696}" destId="{323E6859-9DC6-4C5F-8F9A-6DD7D3E068B2}" srcOrd="8" destOrd="0" parTransId="{7C21B894-5ACF-4700-97FB-17A7020DA912}" sibTransId="{E66B60E0-9419-48A8-A3C1-75FEEAEBF063}"/>
    <dgm:cxn modelId="{2F6607FA-7534-46E9-A279-0C8763A524AE}" type="presParOf" srcId="{3FDDCD79-EB9E-4B06-92C1-37BBA37B5F2E}" destId="{7FCB5CEA-8AE6-43DE-883C-B22BF9A4A9BA}" srcOrd="0" destOrd="0" presId="urn:microsoft.com/office/officeart/2005/8/layout/default"/>
    <dgm:cxn modelId="{945FABE3-67C8-4B9A-9327-56B0966CD2E9}" type="presParOf" srcId="{3FDDCD79-EB9E-4B06-92C1-37BBA37B5F2E}" destId="{9CABF794-5649-41FC-900C-C318136CBAB8}" srcOrd="1" destOrd="0" presId="urn:microsoft.com/office/officeart/2005/8/layout/default"/>
    <dgm:cxn modelId="{FBFC5FEA-6001-4E99-B44C-229D62527DFD}" type="presParOf" srcId="{3FDDCD79-EB9E-4B06-92C1-37BBA37B5F2E}" destId="{294B05E4-0851-42DA-A52C-67A652BC794C}" srcOrd="2" destOrd="0" presId="urn:microsoft.com/office/officeart/2005/8/layout/default"/>
    <dgm:cxn modelId="{CA20421A-406A-4242-9483-5412F1353BD6}" type="presParOf" srcId="{3FDDCD79-EB9E-4B06-92C1-37BBA37B5F2E}" destId="{343A34EC-97A1-4238-A891-30782E67E259}" srcOrd="3" destOrd="0" presId="urn:microsoft.com/office/officeart/2005/8/layout/default"/>
    <dgm:cxn modelId="{97B392EB-5D9B-4442-B4F0-79B02ECC3D6F}" type="presParOf" srcId="{3FDDCD79-EB9E-4B06-92C1-37BBA37B5F2E}" destId="{8881E655-AEFE-4616-891B-75EB5A22F3AE}" srcOrd="4" destOrd="0" presId="urn:microsoft.com/office/officeart/2005/8/layout/default"/>
    <dgm:cxn modelId="{A671C750-E1B6-4F95-A2B1-7B98462CFF7F}" type="presParOf" srcId="{3FDDCD79-EB9E-4B06-92C1-37BBA37B5F2E}" destId="{3A5DCFFE-AF14-417D-A9BB-71549E454BFD}" srcOrd="5" destOrd="0" presId="urn:microsoft.com/office/officeart/2005/8/layout/default"/>
    <dgm:cxn modelId="{36ECB05C-104F-44A2-BC81-8A89F68060B4}" type="presParOf" srcId="{3FDDCD79-EB9E-4B06-92C1-37BBA37B5F2E}" destId="{F2B5896A-4805-4C9B-9268-78D009ED6F3E}" srcOrd="6" destOrd="0" presId="urn:microsoft.com/office/officeart/2005/8/layout/default"/>
    <dgm:cxn modelId="{A923F486-8540-443D-B03F-F6382AB0CD83}" type="presParOf" srcId="{3FDDCD79-EB9E-4B06-92C1-37BBA37B5F2E}" destId="{D082A9E5-51FC-474A-8927-C8E215A0B8C6}" srcOrd="7" destOrd="0" presId="urn:microsoft.com/office/officeart/2005/8/layout/default"/>
    <dgm:cxn modelId="{730C4415-BE84-42E8-B97C-E00E1B8A3567}" type="presParOf" srcId="{3FDDCD79-EB9E-4B06-92C1-37BBA37B5F2E}" destId="{73C037F2-758F-4681-A3FA-F08CDA99A948}" srcOrd="8" destOrd="0" presId="urn:microsoft.com/office/officeart/2005/8/layout/default"/>
    <dgm:cxn modelId="{320759BC-EABD-4A82-934A-A59CBB04EBF1}" type="presParOf" srcId="{3FDDCD79-EB9E-4B06-92C1-37BBA37B5F2E}" destId="{E5F694F0-F757-4545-98D4-EB6F9B373C70}" srcOrd="9" destOrd="0" presId="urn:microsoft.com/office/officeart/2005/8/layout/default"/>
    <dgm:cxn modelId="{E0CBA841-2E09-48E4-9B1C-1DC89C8392B8}" type="presParOf" srcId="{3FDDCD79-EB9E-4B06-92C1-37BBA37B5F2E}" destId="{4B028E4D-CF0A-49B5-BEA8-03E58B315536}" srcOrd="10" destOrd="0" presId="urn:microsoft.com/office/officeart/2005/8/layout/default"/>
    <dgm:cxn modelId="{CFB792F6-C8D6-46BD-A2BF-72FC19BD93B1}" type="presParOf" srcId="{3FDDCD79-EB9E-4B06-92C1-37BBA37B5F2E}" destId="{3C983459-8302-4BD3-9335-AF2579FCC71B}" srcOrd="11" destOrd="0" presId="urn:microsoft.com/office/officeart/2005/8/layout/default"/>
    <dgm:cxn modelId="{DBAB0BC3-6AE3-4668-B576-895F570FBDBE}" type="presParOf" srcId="{3FDDCD79-EB9E-4B06-92C1-37BBA37B5F2E}" destId="{24D3769F-44E6-4741-B714-849DC78AD04A}" srcOrd="12" destOrd="0" presId="urn:microsoft.com/office/officeart/2005/8/layout/default"/>
    <dgm:cxn modelId="{A0E215A9-568C-4DE4-BBDA-E7F6AC99DD06}" type="presParOf" srcId="{3FDDCD79-EB9E-4B06-92C1-37BBA37B5F2E}" destId="{658716F7-FF40-4C75-AFCB-11BA93342C09}" srcOrd="13" destOrd="0" presId="urn:microsoft.com/office/officeart/2005/8/layout/default"/>
    <dgm:cxn modelId="{3DF59227-7334-4194-BBE7-D6115ECD2148}" type="presParOf" srcId="{3FDDCD79-EB9E-4B06-92C1-37BBA37B5F2E}" destId="{4A033B95-874A-4C5E-BC2C-574B0038B12B}" srcOrd="14" destOrd="0" presId="urn:microsoft.com/office/officeart/2005/8/layout/default"/>
    <dgm:cxn modelId="{0737E51B-E905-41D4-8942-FAA5D039C63B}" type="presParOf" srcId="{3FDDCD79-EB9E-4B06-92C1-37BBA37B5F2E}" destId="{6C896B09-BB70-4A2F-830A-3CB6F64CD620}" srcOrd="15" destOrd="0" presId="urn:microsoft.com/office/officeart/2005/8/layout/default"/>
    <dgm:cxn modelId="{8961C3FE-9E6B-47AB-BB5C-B24193DF51BA}" type="presParOf" srcId="{3FDDCD79-EB9E-4B06-92C1-37BBA37B5F2E}" destId="{AE0C5F7A-F77B-481F-A341-0619F2694497}" srcOrd="16" destOrd="0" presId="urn:microsoft.com/office/officeart/2005/8/layout/default"/>
    <dgm:cxn modelId="{FF7ED868-A0D9-4EA0-A6A4-65B6D1178894}" type="presParOf" srcId="{3FDDCD79-EB9E-4B06-92C1-37BBA37B5F2E}" destId="{0E0D6B27-8CD6-4F65-8217-7111947E177A}" srcOrd="17" destOrd="0" presId="urn:microsoft.com/office/officeart/2005/8/layout/default"/>
    <dgm:cxn modelId="{490F10C9-91D3-416D-9CFB-8CADDF957446}" type="presParOf" srcId="{3FDDCD79-EB9E-4B06-92C1-37BBA37B5F2E}" destId="{CEEC9C8D-AA34-4D5D-B692-87375394D6FB}"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5AE1BDB-00B0-4873-A208-8A57B602E9DD}"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6450E911-6A37-42F2-A28B-D7AEAA1610F6}">
      <dgm:prSet/>
      <dgm:spPr/>
      <dgm:t>
        <a:bodyPr/>
        <a:lstStyle/>
        <a:p>
          <a:r>
            <a:rPr lang="en-US"/>
            <a:t>Extending objects in JavaScript can be done in multiple ways depending on the use case:</a:t>
          </a:r>
        </a:p>
      </dgm:t>
    </dgm:pt>
    <dgm:pt modelId="{CFE3D412-1842-4620-BCA9-FD848CD5AAD5}" type="parTrans" cxnId="{48BB8FB2-8417-4F47-810C-A79D83DD6211}">
      <dgm:prSet/>
      <dgm:spPr/>
      <dgm:t>
        <a:bodyPr/>
        <a:lstStyle/>
        <a:p>
          <a:endParaRPr lang="en-US"/>
        </a:p>
      </dgm:t>
    </dgm:pt>
    <dgm:pt modelId="{4C67354D-D825-44EA-B484-840A6664A8C3}" type="sibTrans" cxnId="{48BB8FB2-8417-4F47-810C-A79D83DD6211}">
      <dgm:prSet/>
      <dgm:spPr/>
      <dgm:t>
        <a:bodyPr/>
        <a:lstStyle/>
        <a:p>
          <a:endParaRPr lang="en-US"/>
        </a:p>
      </dgm:t>
    </dgm:pt>
    <dgm:pt modelId="{5930DEEB-C379-435E-9229-59D5CE46F8F3}">
      <dgm:prSet/>
      <dgm:spPr/>
      <dgm:t>
        <a:bodyPr/>
        <a:lstStyle/>
        <a:p>
          <a:r>
            <a:rPr lang="en-US"/>
            <a:t>Object.assign() or spread operator (...) for shallow copies.</a:t>
          </a:r>
        </a:p>
      </dgm:t>
    </dgm:pt>
    <dgm:pt modelId="{7FB1DDE3-D8A5-488F-A54C-09BF08D2FDC3}" type="parTrans" cxnId="{AF1A598B-6E3C-4D24-B6CD-DA5CD2AA1DF3}">
      <dgm:prSet/>
      <dgm:spPr/>
      <dgm:t>
        <a:bodyPr/>
        <a:lstStyle/>
        <a:p>
          <a:endParaRPr lang="en-US"/>
        </a:p>
      </dgm:t>
    </dgm:pt>
    <dgm:pt modelId="{6A123257-2368-4DF5-BBDF-BFB970DDFA5B}" type="sibTrans" cxnId="{AF1A598B-6E3C-4D24-B6CD-DA5CD2AA1DF3}">
      <dgm:prSet/>
      <dgm:spPr/>
      <dgm:t>
        <a:bodyPr/>
        <a:lstStyle/>
        <a:p>
          <a:endParaRPr lang="en-US"/>
        </a:p>
      </dgm:t>
    </dgm:pt>
    <dgm:pt modelId="{859B7E1D-A740-4ADB-AB5B-48C83FA5D259}">
      <dgm:prSet/>
      <dgm:spPr/>
      <dgm:t>
        <a:bodyPr/>
        <a:lstStyle/>
        <a:p>
          <a:r>
            <a:rPr lang="en-US"/>
            <a:t>Object.create() or Object.setPrototypeOf() for prototypal inheritance.</a:t>
          </a:r>
        </a:p>
      </dgm:t>
    </dgm:pt>
    <dgm:pt modelId="{F8C9AF1B-71A0-4E17-9FAB-6C3CE08CBC76}" type="parTrans" cxnId="{15CCB539-77C3-478D-BDAE-793F6D4ED81F}">
      <dgm:prSet/>
      <dgm:spPr/>
      <dgm:t>
        <a:bodyPr/>
        <a:lstStyle/>
        <a:p>
          <a:endParaRPr lang="en-US"/>
        </a:p>
      </dgm:t>
    </dgm:pt>
    <dgm:pt modelId="{D152E09A-10CD-4681-A208-962E15376C6C}" type="sibTrans" cxnId="{15CCB539-77C3-478D-BDAE-793F6D4ED81F}">
      <dgm:prSet/>
      <dgm:spPr/>
      <dgm:t>
        <a:bodyPr/>
        <a:lstStyle/>
        <a:p>
          <a:endParaRPr lang="en-US"/>
        </a:p>
      </dgm:t>
    </dgm:pt>
    <dgm:pt modelId="{1960D14E-7121-436C-ADEB-50A4E3B3979E}">
      <dgm:prSet/>
      <dgm:spPr/>
      <dgm:t>
        <a:bodyPr/>
        <a:lstStyle/>
        <a:p>
          <a:r>
            <a:rPr lang="en-US"/>
            <a:t>Classes (class &amp; extends) for class-based inheritance.</a:t>
          </a:r>
        </a:p>
      </dgm:t>
    </dgm:pt>
    <dgm:pt modelId="{17DDEE1C-8E6C-4E3B-941D-9033AA7C9685}" type="parTrans" cxnId="{48C1E796-4936-4B85-93F1-B04FE386CE62}">
      <dgm:prSet/>
      <dgm:spPr/>
      <dgm:t>
        <a:bodyPr/>
        <a:lstStyle/>
        <a:p>
          <a:endParaRPr lang="en-US"/>
        </a:p>
      </dgm:t>
    </dgm:pt>
    <dgm:pt modelId="{C017884C-3F40-4F68-A690-14E7243118F7}" type="sibTrans" cxnId="{48C1E796-4936-4B85-93F1-B04FE386CE62}">
      <dgm:prSet/>
      <dgm:spPr/>
      <dgm:t>
        <a:bodyPr/>
        <a:lstStyle/>
        <a:p>
          <a:endParaRPr lang="en-US"/>
        </a:p>
      </dgm:t>
    </dgm:pt>
    <dgm:pt modelId="{BF89309A-76AA-41AD-8007-5BD109D58A9A}" type="pres">
      <dgm:prSet presAssocID="{35AE1BDB-00B0-4873-A208-8A57B602E9DD}" presName="linear" presStyleCnt="0">
        <dgm:presLayoutVars>
          <dgm:animLvl val="lvl"/>
          <dgm:resizeHandles val="exact"/>
        </dgm:presLayoutVars>
      </dgm:prSet>
      <dgm:spPr/>
    </dgm:pt>
    <dgm:pt modelId="{A23ED90D-D4F7-4F88-823F-34F1031BD120}" type="pres">
      <dgm:prSet presAssocID="{6450E911-6A37-42F2-A28B-D7AEAA1610F6}" presName="parentText" presStyleLbl="node1" presStyleIdx="0" presStyleCnt="4">
        <dgm:presLayoutVars>
          <dgm:chMax val="0"/>
          <dgm:bulletEnabled val="1"/>
        </dgm:presLayoutVars>
      </dgm:prSet>
      <dgm:spPr/>
    </dgm:pt>
    <dgm:pt modelId="{5111A528-66E2-4F81-B2B6-1C854C917A3F}" type="pres">
      <dgm:prSet presAssocID="{4C67354D-D825-44EA-B484-840A6664A8C3}" presName="spacer" presStyleCnt="0"/>
      <dgm:spPr/>
    </dgm:pt>
    <dgm:pt modelId="{5E4FDCF6-C272-46BA-A9E1-1CFE887A7CDC}" type="pres">
      <dgm:prSet presAssocID="{5930DEEB-C379-435E-9229-59D5CE46F8F3}" presName="parentText" presStyleLbl="node1" presStyleIdx="1" presStyleCnt="4">
        <dgm:presLayoutVars>
          <dgm:chMax val="0"/>
          <dgm:bulletEnabled val="1"/>
        </dgm:presLayoutVars>
      </dgm:prSet>
      <dgm:spPr/>
    </dgm:pt>
    <dgm:pt modelId="{A05180EF-2847-4F42-9CA6-6708F0EFC65D}" type="pres">
      <dgm:prSet presAssocID="{6A123257-2368-4DF5-BBDF-BFB970DDFA5B}" presName="spacer" presStyleCnt="0"/>
      <dgm:spPr/>
    </dgm:pt>
    <dgm:pt modelId="{E3EDCB48-EC15-43E6-909E-09ACBEF155F6}" type="pres">
      <dgm:prSet presAssocID="{859B7E1D-A740-4ADB-AB5B-48C83FA5D259}" presName="parentText" presStyleLbl="node1" presStyleIdx="2" presStyleCnt="4">
        <dgm:presLayoutVars>
          <dgm:chMax val="0"/>
          <dgm:bulletEnabled val="1"/>
        </dgm:presLayoutVars>
      </dgm:prSet>
      <dgm:spPr/>
    </dgm:pt>
    <dgm:pt modelId="{3F73F4E7-DD0F-4A3C-AB7D-8617AC45B161}" type="pres">
      <dgm:prSet presAssocID="{D152E09A-10CD-4681-A208-962E15376C6C}" presName="spacer" presStyleCnt="0"/>
      <dgm:spPr/>
    </dgm:pt>
    <dgm:pt modelId="{0FC9C791-0763-44C5-907F-4E1723C5B61E}" type="pres">
      <dgm:prSet presAssocID="{1960D14E-7121-436C-ADEB-50A4E3B3979E}" presName="parentText" presStyleLbl="node1" presStyleIdx="3" presStyleCnt="4">
        <dgm:presLayoutVars>
          <dgm:chMax val="0"/>
          <dgm:bulletEnabled val="1"/>
        </dgm:presLayoutVars>
      </dgm:prSet>
      <dgm:spPr/>
    </dgm:pt>
  </dgm:ptLst>
  <dgm:cxnLst>
    <dgm:cxn modelId="{DD2FFC29-92DE-4AE5-ABB3-3093D8978DED}" type="presOf" srcId="{35AE1BDB-00B0-4873-A208-8A57B602E9DD}" destId="{BF89309A-76AA-41AD-8007-5BD109D58A9A}" srcOrd="0" destOrd="0" presId="urn:microsoft.com/office/officeart/2005/8/layout/vList2"/>
    <dgm:cxn modelId="{F1C6A530-3213-4087-A25C-4BB2400C3B08}" type="presOf" srcId="{6450E911-6A37-42F2-A28B-D7AEAA1610F6}" destId="{A23ED90D-D4F7-4F88-823F-34F1031BD120}" srcOrd="0" destOrd="0" presId="urn:microsoft.com/office/officeart/2005/8/layout/vList2"/>
    <dgm:cxn modelId="{15CCB539-77C3-478D-BDAE-793F6D4ED81F}" srcId="{35AE1BDB-00B0-4873-A208-8A57B602E9DD}" destId="{859B7E1D-A740-4ADB-AB5B-48C83FA5D259}" srcOrd="2" destOrd="0" parTransId="{F8C9AF1B-71A0-4E17-9FAB-6C3CE08CBC76}" sibTransId="{D152E09A-10CD-4681-A208-962E15376C6C}"/>
    <dgm:cxn modelId="{AF1A598B-6E3C-4D24-B6CD-DA5CD2AA1DF3}" srcId="{35AE1BDB-00B0-4873-A208-8A57B602E9DD}" destId="{5930DEEB-C379-435E-9229-59D5CE46F8F3}" srcOrd="1" destOrd="0" parTransId="{7FB1DDE3-D8A5-488F-A54C-09BF08D2FDC3}" sibTransId="{6A123257-2368-4DF5-BBDF-BFB970DDFA5B}"/>
    <dgm:cxn modelId="{48C1E796-4936-4B85-93F1-B04FE386CE62}" srcId="{35AE1BDB-00B0-4873-A208-8A57B602E9DD}" destId="{1960D14E-7121-436C-ADEB-50A4E3B3979E}" srcOrd="3" destOrd="0" parTransId="{17DDEE1C-8E6C-4E3B-941D-9033AA7C9685}" sibTransId="{C017884C-3F40-4F68-A690-14E7243118F7}"/>
    <dgm:cxn modelId="{48BB8FB2-8417-4F47-810C-A79D83DD6211}" srcId="{35AE1BDB-00B0-4873-A208-8A57B602E9DD}" destId="{6450E911-6A37-42F2-A28B-D7AEAA1610F6}" srcOrd="0" destOrd="0" parTransId="{CFE3D412-1842-4620-BCA9-FD848CD5AAD5}" sibTransId="{4C67354D-D825-44EA-B484-840A6664A8C3}"/>
    <dgm:cxn modelId="{5E1D5AB4-2369-4206-8DD6-742CD3B33E94}" type="presOf" srcId="{5930DEEB-C379-435E-9229-59D5CE46F8F3}" destId="{5E4FDCF6-C272-46BA-A9E1-1CFE887A7CDC}" srcOrd="0" destOrd="0" presId="urn:microsoft.com/office/officeart/2005/8/layout/vList2"/>
    <dgm:cxn modelId="{95B4A4DE-55CE-4C27-A4EB-70B4F0078A59}" type="presOf" srcId="{1960D14E-7121-436C-ADEB-50A4E3B3979E}" destId="{0FC9C791-0763-44C5-907F-4E1723C5B61E}" srcOrd="0" destOrd="0" presId="urn:microsoft.com/office/officeart/2005/8/layout/vList2"/>
    <dgm:cxn modelId="{CC4EA5F7-DCFF-4747-90FB-083C74109710}" type="presOf" srcId="{859B7E1D-A740-4ADB-AB5B-48C83FA5D259}" destId="{E3EDCB48-EC15-43E6-909E-09ACBEF155F6}" srcOrd="0" destOrd="0" presId="urn:microsoft.com/office/officeart/2005/8/layout/vList2"/>
    <dgm:cxn modelId="{C271104A-F8D1-4E8F-9D1D-CE891567AAF8}" type="presParOf" srcId="{BF89309A-76AA-41AD-8007-5BD109D58A9A}" destId="{A23ED90D-D4F7-4F88-823F-34F1031BD120}" srcOrd="0" destOrd="0" presId="urn:microsoft.com/office/officeart/2005/8/layout/vList2"/>
    <dgm:cxn modelId="{F93A4E58-52EB-4FC8-B029-A88F87A67467}" type="presParOf" srcId="{BF89309A-76AA-41AD-8007-5BD109D58A9A}" destId="{5111A528-66E2-4F81-B2B6-1C854C917A3F}" srcOrd="1" destOrd="0" presId="urn:microsoft.com/office/officeart/2005/8/layout/vList2"/>
    <dgm:cxn modelId="{0D066E74-DC18-4488-BFC2-7EEDD83443DF}" type="presParOf" srcId="{BF89309A-76AA-41AD-8007-5BD109D58A9A}" destId="{5E4FDCF6-C272-46BA-A9E1-1CFE887A7CDC}" srcOrd="2" destOrd="0" presId="urn:microsoft.com/office/officeart/2005/8/layout/vList2"/>
    <dgm:cxn modelId="{A97EDA1B-96C6-4BAD-924D-F9E7AD758A55}" type="presParOf" srcId="{BF89309A-76AA-41AD-8007-5BD109D58A9A}" destId="{A05180EF-2847-4F42-9CA6-6708F0EFC65D}" srcOrd="3" destOrd="0" presId="urn:microsoft.com/office/officeart/2005/8/layout/vList2"/>
    <dgm:cxn modelId="{40B79E02-F290-4562-86BB-CF8D64462E3D}" type="presParOf" srcId="{BF89309A-76AA-41AD-8007-5BD109D58A9A}" destId="{E3EDCB48-EC15-43E6-909E-09ACBEF155F6}" srcOrd="4" destOrd="0" presId="urn:microsoft.com/office/officeart/2005/8/layout/vList2"/>
    <dgm:cxn modelId="{14D27E3A-517A-4AFC-AEAD-7C9E04ABFF1F}" type="presParOf" srcId="{BF89309A-76AA-41AD-8007-5BD109D58A9A}" destId="{3F73F4E7-DD0F-4A3C-AB7D-8617AC45B161}" srcOrd="5" destOrd="0" presId="urn:microsoft.com/office/officeart/2005/8/layout/vList2"/>
    <dgm:cxn modelId="{F1239BC2-6F32-418A-9176-F5DE1D8F92AE}" type="presParOf" srcId="{BF89309A-76AA-41AD-8007-5BD109D58A9A}" destId="{0FC9C791-0763-44C5-907F-4E1723C5B61E}"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8D85B1E-3975-43CB-A209-B678CA367197}"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C11D08F0-4E00-4DD5-B8D9-276D4755ED12}">
      <dgm:prSet/>
      <dgm:spPr/>
      <dgm:t>
        <a:bodyPr/>
        <a:lstStyle/>
        <a:p>
          <a:r>
            <a:rPr lang="en-US" b="1" dirty="0"/>
            <a:t>Objects and Properties</a:t>
          </a:r>
          <a:endParaRPr lang="en-US" dirty="0"/>
        </a:p>
      </dgm:t>
    </dgm:pt>
    <dgm:pt modelId="{AFDB7D87-28FB-46DC-997F-268475B7ACD4}" type="parTrans" cxnId="{8F7E02F8-F9C9-4111-A3E0-379F7D5FEBF0}">
      <dgm:prSet/>
      <dgm:spPr/>
      <dgm:t>
        <a:bodyPr/>
        <a:lstStyle/>
        <a:p>
          <a:endParaRPr lang="en-US"/>
        </a:p>
      </dgm:t>
    </dgm:pt>
    <dgm:pt modelId="{6F648EEC-DD37-481E-9ABB-2CB109EF74ED}" type="sibTrans" cxnId="{8F7E02F8-F9C9-4111-A3E0-379F7D5FEBF0}">
      <dgm:prSet/>
      <dgm:spPr/>
      <dgm:t>
        <a:bodyPr/>
        <a:lstStyle/>
        <a:p>
          <a:endParaRPr lang="en-US"/>
        </a:p>
      </dgm:t>
    </dgm:pt>
    <dgm:pt modelId="{DA954C81-06BC-4524-89AD-3991261256C0}">
      <dgm:prSet/>
      <dgm:spPr/>
      <dgm:t>
        <a:bodyPr/>
        <a:lstStyle/>
        <a:p>
          <a:r>
            <a:rPr lang="en-US" b="1"/>
            <a:t>Methods</a:t>
          </a:r>
          <a:r>
            <a:rPr lang="en-US"/>
            <a:t> (Functions inside objects)</a:t>
          </a:r>
        </a:p>
      </dgm:t>
    </dgm:pt>
    <dgm:pt modelId="{8A4AE996-E01A-49FE-8445-2DED6C6FD063}" type="parTrans" cxnId="{C0C063DE-BED4-4A71-9D12-16EE3097775A}">
      <dgm:prSet/>
      <dgm:spPr/>
      <dgm:t>
        <a:bodyPr/>
        <a:lstStyle/>
        <a:p>
          <a:endParaRPr lang="en-US"/>
        </a:p>
      </dgm:t>
    </dgm:pt>
    <dgm:pt modelId="{8C94DC41-9048-4A4D-957D-32038CB617FE}" type="sibTrans" cxnId="{C0C063DE-BED4-4A71-9D12-16EE3097775A}">
      <dgm:prSet/>
      <dgm:spPr/>
      <dgm:t>
        <a:bodyPr/>
        <a:lstStyle/>
        <a:p>
          <a:endParaRPr lang="en-US"/>
        </a:p>
      </dgm:t>
    </dgm:pt>
    <dgm:pt modelId="{9F67FCEB-610D-4209-BDDE-F27AFD1D2A40}">
      <dgm:prSet/>
      <dgm:spPr/>
      <dgm:t>
        <a:bodyPr/>
        <a:lstStyle/>
        <a:p>
          <a:r>
            <a:rPr lang="en-US" b="1"/>
            <a:t>Encapsulation</a:t>
          </a:r>
          <a:r>
            <a:rPr lang="en-US"/>
            <a:t> (Hiding details and exposing only necessary parts)</a:t>
          </a:r>
        </a:p>
      </dgm:t>
    </dgm:pt>
    <dgm:pt modelId="{DC175056-622F-4703-A26A-A7629F11245A}" type="parTrans" cxnId="{0FD2BF7A-162D-451C-AA08-587169BF9C1B}">
      <dgm:prSet/>
      <dgm:spPr/>
      <dgm:t>
        <a:bodyPr/>
        <a:lstStyle/>
        <a:p>
          <a:endParaRPr lang="en-US"/>
        </a:p>
      </dgm:t>
    </dgm:pt>
    <dgm:pt modelId="{791939D3-E0E3-4B64-9F3F-56D19D9DD869}" type="sibTrans" cxnId="{0FD2BF7A-162D-451C-AA08-587169BF9C1B}">
      <dgm:prSet/>
      <dgm:spPr/>
      <dgm:t>
        <a:bodyPr/>
        <a:lstStyle/>
        <a:p>
          <a:endParaRPr lang="en-US"/>
        </a:p>
      </dgm:t>
    </dgm:pt>
    <dgm:pt modelId="{567573A3-6A3F-45C2-AEA3-0BBA73C3BED5}">
      <dgm:prSet/>
      <dgm:spPr/>
      <dgm:t>
        <a:bodyPr/>
        <a:lstStyle/>
        <a:p>
          <a:r>
            <a:rPr lang="en-US" b="1"/>
            <a:t>Inheritance</a:t>
          </a:r>
          <a:r>
            <a:rPr lang="en-US"/>
            <a:t> (Extending one object/class from another)</a:t>
          </a:r>
        </a:p>
      </dgm:t>
    </dgm:pt>
    <dgm:pt modelId="{F3857806-F2B4-4B4A-88D2-5BE344E44EA4}" type="parTrans" cxnId="{E7D1BB60-AE66-4A8B-B735-55B4930BDE5D}">
      <dgm:prSet/>
      <dgm:spPr/>
      <dgm:t>
        <a:bodyPr/>
        <a:lstStyle/>
        <a:p>
          <a:endParaRPr lang="en-US"/>
        </a:p>
      </dgm:t>
    </dgm:pt>
    <dgm:pt modelId="{83B2C3D6-87D1-4926-AF79-3D8F037DEBFB}" type="sibTrans" cxnId="{E7D1BB60-AE66-4A8B-B735-55B4930BDE5D}">
      <dgm:prSet/>
      <dgm:spPr/>
      <dgm:t>
        <a:bodyPr/>
        <a:lstStyle/>
        <a:p>
          <a:endParaRPr lang="en-US"/>
        </a:p>
      </dgm:t>
    </dgm:pt>
    <dgm:pt modelId="{2E8D0A1A-8E91-4C05-9974-AAF19CF349AE}">
      <dgm:prSet/>
      <dgm:spPr/>
      <dgm:t>
        <a:bodyPr/>
        <a:lstStyle/>
        <a:p>
          <a:r>
            <a:rPr lang="en-US" b="1"/>
            <a:t>Polymorphism</a:t>
          </a:r>
          <a:r>
            <a:rPr lang="en-US"/>
            <a:t> (Overriding methods for different behaviors)</a:t>
          </a:r>
        </a:p>
      </dgm:t>
    </dgm:pt>
    <dgm:pt modelId="{163E3459-D958-46F0-83A8-8705D7D24A48}" type="parTrans" cxnId="{C1FF1B78-FD21-4B1D-8FAE-B174982FF41C}">
      <dgm:prSet/>
      <dgm:spPr/>
      <dgm:t>
        <a:bodyPr/>
        <a:lstStyle/>
        <a:p>
          <a:endParaRPr lang="en-US"/>
        </a:p>
      </dgm:t>
    </dgm:pt>
    <dgm:pt modelId="{8369F8B3-82A0-4132-8A8F-B1F2E9644184}" type="sibTrans" cxnId="{C1FF1B78-FD21-4B1D-8FAE-B174982FF41C}">
      <dgm:prSet/>
      <dgm:spPr/>
      <dgm:t>
        <a:bodyPr/>
        <a:lstStyle/>
        <a:p>
          <a:endParaRPr lang="en-US"/>
        </a:p>
      </dgm:t>
    </dgm:pt>
    <dgm:pt modelId="{942BCF2A-CD17-400D-9903-FAE60BD1BE40}" type="pres">
      <dgm:prSet presAssocID="{E8D85B1E-3975-43CB-A209-B678CA367197}" presName="linear" presStyleCnt="0">
        <dgm:presLayoutVars>
          <dgm:animLvl val="lvl"/>
          <dgm:resizeHandles val="exact"/>
        </dgm:presLayoutVars>
      </dgm:prSet>
      <dgm:spPr/>
    </dgm:pt>
    <dgm:pt modelId="{ADC8C9CA-67EC-433A-8CDA-3704B9DC13B0}" type="pres">
      <dgm:prSet presAssocID="{C11D08F0-4E00-4DD5-B8D9-276D4755ED12}" presName="parentText" presStyleLbl="node1" presStyleIdx="0" presStyleCnt="5">
        <dgm:presLayoutVars>
          <dgm:chMax val="0"/>
          <dgm:bulletEnabled val="1"/>
        </dgm:presLayoutVars>
      </dgm:prSet>
      <dgm:spPr/>
    </dgm:pt>
    <dgm:pt modelId="{159739C5-6A09-4126-ADDD-199EFBBB88A0}" type="pres">
      <dgm:prSet presAssocID="{6F648EEC-DD37-481E-9ABB-2CB109EF74ED}" presName="spacer" presStyleCnt="0"/>
      <dgm:spPr/>
    </dgm:pt>
    <dgm:pt modelId="{A71CED2D-22D3-4591-9003-428F783EA871}" type="pres">
      <dgm:prSet presAssocID="{DA954C81-06BC-4524-89AD-3991261256C0}" presName="parentText" presStyleLbl="node1" presStyleIdx="1" presStyleCnt="5">
        <dgm:presLayoutVars>
          <dgm:chMax val="0"/>
          <dgm:bulletEnabled val="1"/>
        </dgm:presLayoutVars>
      </dgm:prSet>
      <dgm:spPr/>
    </dgm:pt>
    <dgm:pt modelId="{1E226C31-39FB-4376-BC31-64BCB3719C84}" type="pres">
      <dgm:prSet presAssocID="{8C94DC41-9048-4A4D-957D-32038CB617FE}" presName="spacer" presStyleCnt="0"/>
      <dgm:spPr/>
    </dgm:pt>
    <dgm:pt modelId="{308FFAB8-A349-4A98-9F21-87E25C707A9E}" type="pres">
      <dgm:prSet presAssocID="{9F67FCEB-610D-4209-BDDE-F27AFD1D2A40}" presName="parentText" presStyleLbl="node1" presStyleIdx="2" presStyleCnt="5">
        <dgm:presLayoutVars>
          <dgm:chMax val="0"/>
          <dgm:bulletEnabled val="1"/>
        </dgm:presLayoutVars>
      </dgm:prSet>
      <dgm:spPr/>
    </dgm:pt>
    <dgm:pt modelId="{31059D8F-532B-4856-A8C7-7D01711D496E}" type="pres">
      <dgm:prSet presAssocID="{791939D3-E0E3-4B64-9F3F-56D19D9DD869}" presName="spacer" presStyleCnt="0"/>
      <dgm:spPr/>
    </dgm:pt>
    <dgm:pt modelId="{B6404916-9A3A-4879-AC28-EE70C8A3CFB3}" type="pres">
      <dgm:prSet presAssocID="{567573A3-6A3F-45C2-AEA3-0BBA73C3BED5}" presName="parentText" presStyleLbl="node1" presStyleIdx="3" presStyleCnt="5">
        <dgm:presLayoutVars>
          <dgm:chMax val="0"/>
          <dgm:bulletEnabled val="1"/>
        </dgm:presLayoutVars>
      </dgm:prSet>
      <dgm:spPr/>
    </dgm:pt>
    <dgm:pt modelId="{244B77A6-7761-4F51-8364-EFF6758A5C7C}" type="pres">
      <dgm:prSet presAssocID="{83B2C3D6-87D1-4926-AF79-3D8F037DEBFB}" presName="spacer" presStyleCnt="0"/>
      <dgm:spPr/>
    </dgm:pt>
    <dgm:pt modelId="{8FC02DAB-B52F-4844-8171-C362B164C158}" type="pres">
      <dgm:prSet presAssocID="{2E8D0A1A-8E91-4C05-9974-AAF19CF349AE}" presName="parentText" presStyleLbl="node1" presStyleIdx="4" presStyleCnt="5">
        <dgm:presLayoutVars>
          <dgm:chMax val="0"/>
          <dgm:bulletEnabled val="1"/>
        </dgm:presLayoutVars>
      </dgm:prSet>
      <dgm:spPr/>
    </dgm:pt>
  </dgm:ptLst>
  <dgm:cxnLst>
    <dgm:cxn modelId="{E7D1BB60-AE66-4A8B-B735-55B4930BDE5D}" srcId="{E8D85B1E-3975-43CB-A209-B678CA367197}" destId="{567573A3-6A3F-45C2-AEA3-0BBA73C3BED5}" srcOrd="3" destOrd="0" parTransId="{F3857806-F2B4-4B4A-88D2-5BE344E44EA4}" sibTransId="{83B2C3D6-87D1-4926-AF79-3D8F037DEBFB}"/>
    <dgm:cxn modelId="{C1FF1B78-FD21-4B1D-8FAE-B174982FF41C}" srcId="{E8D85B1E-3975-43CB-A209-B678CA367197}" destId="{2E8D0A1A-8E91-4C05-9974-AAF19CF349AE}" srcOrd="4" destOrd="0" parTransId="{163E3459-D958-46F0-83A8-8705D7D24A48}" sibTransId="{8369F8B3-82A0-4132-8A8F-B1F2E9644184}"/>
    <dgm:cxn modelId="{0FD2BF7A-162D-451C-AA08-587169BF9C1B}" srcId="{E8D85B1E-3975-43CB-A209-B678CA367197}" destId="{9F67FCEB-610D-4209-BDDE-F27AFD1D2A40}" srcOrd="2" destOrd="0" parTransId="{DC175056-622F-4703-A26A-A7629F11245A}" sibTransId="{791939D3-E0E3-4B64-9F3F-56D19D9DD869}"/>
    <dgm:cxn modelId="{39632780-D604-4804-9369-FA377F3DA53E}" type="presOf" srcId="{C11D08F0-4E00-4DD5-B8D9-276D4755ED12}" destId="{ADC8C9CA-67EC-433A-8CDA-3704B9DC13B0}" srcOrd="0" destOrd="0" presId="urn:microsoft.com/office/officeart/2005/8/layout/vList2"/>
    <dgm:cxn modelId="{0BAB898E-C03C-45FF-BC02-F5C1C877CE46}" type="presOf" srcId="{9F67FCEB-610D-4209-BDDE-F27AFD1D2A40}" destId="{308FFAB8-A349-4A98-9F21-87E25C707A9E}" srcOrd="0" destOrd="0" presId="urn:microsoft.com/office/officeart/2005/8/layout/vList2"/>
    <dgm:cxn modelId="{99355E94-1D89-4172-B982-C02FB976E1B3}" type="presOf" srcId="{567573A3-6A3F-45C2-AEA3-0BBA73C3BED5}" destId="{B6404916-9A3A-4879-AC28-EE70C8A3CFB3}" srcOrd="0" destOrd="0" presId="urn:microsoft.com/office/officeart/2005/8/layout/vList2"/>
    <dgm:cxn modelId="{0985E0C4-E02A-476B-B128-0D3F43C27D89}" type="presOf" srcId="{2E8D0A1A-8E91-4C05-9974-AAF19CF349AE}" destId="{8FC02DAB-B52F-4844-8171-C362B164C158}" srcOrd="0" destOrd="0" presId="urn:microsoft.com/office/officeart/2005/8/layout/vList2"/>
    <dgm:cxn modelId="{2F6A0DCC-C69A-49C9-8C44-96E0527E3E53}" type="presOf" srcId="{E8D85B1E-3975-43CB-A209-B678CA367197}" destId="{942BCF2A-CD17-400D-9903-FAE60BD1BE40}" srcOrd="0" destOrd="0" presId="urn:microsoft.com/office/officeart/2005/8/layout/vList2"/>
    <dgm:cxn modelId="{095CD4D9-11BB-4D25-9D6E-298DCDA588F8}" type="presOf" srcId="{DA954C81-06BC-4524-89AD-3991261256C0}" destId="{A71CED2D-22D3-4591-9003-428F783EA871}" srcOrd="0" destOrd="0" presId="urn:microsoft.com/office/officeart/2005/8/layout/vList2"/>
    <dgm:cxn modelId="{C0C063DE-BED4-4A71-9D12-16EE3097775A}" srcId="{E8D85B1E-3975-43CB-A209-B678CA367197}" destId="{DA954C81-06BC-4524-89AD-3991261256C0}" srcOrd="1" destOrd="0" parTransId="{8A4AE996-E01A-49FE-8445-2DED6C6FD063}" sibTransId="{8C94DC41-9048-4A4D-957D-32038CB617FE}"/>
    <dgm:cxn modelId="{8F7E02F8-F9C9-4111-A3E0-379F7D5FEBF0}" srcId="{E8D85B1E-3975-43CB-A209-B678CA367197}" destId="{C11D08F0-4E00-4DD5-B8D9-276D4755ED12}" srcOrd="0" destOrd="0" parTransId="{AFDB7D87-28FB-46DC-997F-268475B7ACD4}" sibTransId="{6F648EEC-DD37-481E-9ABB-2CB109EF74ED}"/>
    <dgm:cxn modelId="{9A31C9BE-B545-4702-AE37-6CB255ED2B28}" type="presParOf" srcId="{942BCF2A-CD17-400D-9903-FAE60BD1BE40}" destId="{ADC8C9CA-67EC-433A-8CDA-3704B9DC13B0}" srcOrd="0" destOrd="0" presId="urn:microsoft.com/office/officeart/2005/8/layout/vList2"/>
    <dgm:cxn modelId="{8EF7BC1B-7546-480D-BC4C-2F5C7434AE5C}" type="presParOf" srcId="{942BCF2A-CD17-400D-9903-FAE60BD1BE40}" destId="{159739C5-6A09-4126-ADDD-199EFBBB88A0}" srcOrd="1" destOrd="0" presId="urn:microsoft.com/office/officeart/2005/8/layout/vList2"/>
    <dgm:cxn modelId="{14BFEDF1-BC78-4F87-ABBB-B9ACEBE7D22E}" type="presParOf" srcId="{942BCF2A-CD17-400D-9903-FAE60BD1BE40}" destId="{A71CED2D-22D3-4591-9003-428F783EA871}" srcOrd="2" destOrd="0" presId="urn:microsoft.com/office/officeart/2005/8/layout/vList2"/>
    <dgm:cxn modelId="{3ED7BE9E-66CD-4900-949E-4F2A81C81109}" type="presParOf" srcId="{942BCF2A-CD17-400D-9903-FAE60BD1BE40}" destId="{1E226C31-39FB-4376-BC31-64BCB3719C84}" srcOrd="3" destOrd="0" presId="urn:microsoft.com/office/officeart/2005/8/layout/vList2"/>
    <dgm:cxn modelId="{8AA8DB0F-9CA6-4DE1-96E4-024A7B31D462}" type="presParOf" srcId="{942BCF2A-CD17-400D-9903-FAE60BD1BE40}" destId="{308FFAB8-A349-4A98-9F21-87E25C707A9E}" srcOrd="4" destOrd="0" presId="urn:microsoft.com/office/officeart/2005/8/layout/vList2"/>
    <dgm:cxn modelId="{7E9CD478-2BE9-4F00-A157-D6677CD69E4F}" type="presParOf" srcId="{942BCF2A-CD17-400D-9903-FAE60BD1BE40}" destId="{31059D8F-532B-4856-A8C7-7D01711D496E}" srcOrd="5" destOrd="0" presId="urn:microsoft.com/office/officeart/2005/8/layout/vList2"/>
    <dgm:cxn modelId="{33751DE3-03E2-45B9-B381-785552258C60}" type="presParOf" srcId="{942BCF2A-CD17-400D-9903-FAE60BD1BE40}" destId="{B6404916-9A3A-4879-AC28-EE70C8A3CFB3}" srcOrd="6" destOrd="0" presId="urn:microsoft.com/office/officeart/2005/8/layout/vList2"/>
    <dgm:cxn modelId="{5AA2D4D5-2B6E-449D-9C1D-FE7A6CB11401}" type="presParOf" srcId="{942BCF2A-CD17-400D-9903-FAE60BD1BE40}" destId="{244B77A6-7761-4F51-8364-EFF6758A5C7C}" srcOrd="7" destOrd="0" presId="urn:microsoft.com/office/officeart/2005/8/layout/vList2"/>
    <dgm:cxn modelId="{8CBE2706-7B21-4934-956C-BCC86FC89B07}" type="presParOf" srcId="{942BCF2A-CD17-400D-9903-FAE60BD1BE40}" destId="{8FC02DAB-B52F-4844-8171-C362B164C158}"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12DF82-E353-42B5-9BB6-08C58819854F}"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83A1E185-8780-4BF8-AA94-53493FCB2F46}">
      <dgm:prSet/>
      <dgm:spPr/>
      <dgm:t>
        <a:bodyPr/>
        <a:lstStyle/>
        <a:p>
          <a:r>
            <a:rPr lang="en-US"/>
            <a:t>Web applications</a:t>
          </a:r>
        </a:p>
      </dgm:t>
    </dgm:pt>
    <dgm:pt modelId="{C90F117F-A5AE-4949-ADEA-96E71539D4A9}" type="parTrans" cxnId="{4F0718FB-1947-4E78-9AE1-BBE5A98159EB}">
      <dgm:prSet/>
      <dgm:spPr/>
      <dgm:t>
        <a:bodyPr/>
        <a:lstStyle/>
        <a:p>
          <a:endParaRPr lang="en-US"/>
        </a:p>
      </dgm:t>
    </dgm:pt>
    <dgm:pt modelId="{28922E3B-D356-442F-B6A2-574753015E43}" type="sibTrans" cxnId="{4F0718FB-1947-4E78-9AE1-BBE5A98159EB}">
      <dgm:prSet/>
      <dgm:spPr/>
      <dgm:t>
        <a:bodyPr/>
        <a:lstStyle/>
        <a:p>
          <a:endParaRPr lang="en-US"/>
        </a:p>
      </dgm:t>
    </dgm:pt>
    <dgm:pt modelId="{0196B176-1E77-4EA8-9FB9-4F712F3800A0}">
      <dgm:prSet/>
      <dgm:spPr/>
      <dgm:t>
        <a:bodyPr/>
        <a:lstStyle/>
        <a:p>
          <a:r>
            <a:rPr lang="en-US"/>
            <a:t>Mobile applications</a:t>
          </a:r>
        </a:p>
      </dgm:t>
    </dgm:pt>
    <dgm:pt modelId="{3CE280D3-533A-47D0-806C-4D0BBAC3850D}" type="parTrans" cxnId="{C41C71E7-0DDA-4C71-9024-6E8BF188B213}">
      <dgm:prSet/>
      <dgm:spPr/>
      <dgm:t>
        <a:bodyPr/>
        <a:lstStyle/>
        <a:p>
          <a:endParaRPr lang="en-US"/>
        </a:p>
      </dgm:t>
    </dgm:pt>
    <dgm:pt modelId="{29755F30-85D6-48C3-817A-98BB8F7041D6}" type="sibTrans" cxnId="{C41C71E7-0DDA-4C71-9024-6E8BF188B213}">
      <dgm:prSet/>
      <dgm:spPr/>
      <dgm:t>
        <a:bodyPr/>
        <a:lstStyle/>
        <a:p>
          <a:endParaRPr lang="en-US"/>
        </a:p>
      </dgm:t>
    </dgm:pt>
    <dgm:pt modelId="{4EAB01BF-9F00-4AE8-8C89-144C94B2D8B5}">
      <dgm:prSet/>
      <dgm:spPr/>
      <dgm:t>
        <a:bodyPr/>
        <a:lstStyle/>
        <a:p>
          <a:r>
            <a:rPr lang="en-US"/>
            <a:t>Game development applications</a:t>
          </a:r>
        </a:p>
      </dgm:t>
    </dgm:pt>
    <dgm:pt modelId="{EF51AF35-284B-489B-A961-34DBFC1727C6}" type="parTrans" cxnId="{4E12A344-58CB-4688-9AAD-576E7EC7C2A5}">
      <dgm:prSet/>
      <dgm:spPr/>
      <dgm:t>
        <a:bodyPr/>
        <a:lstStyle/>
        <a:p>
          <a:endParaRPr lang="en-US"/>
        </a:p>
      </dgm:t>
    </dgm:pt>
    <dgm:pt modelId="{7FE4613C-82D8-43C8-AC10-A82C70D42C3D}" type="sibTrans" cxnId="{4E12A344-58CB-4688-9AAD-576E7EC7C2A5}">
      <dgm:prSet/>
      <dgm:spPr/>
      <dgm:t>
        <a:bodyPr/>
        <a:lstStyle/>
        <a:p>
          <a:endParaRPr lang="en-US"/>
        </a:p>
      </dgm:t>
    </dgm:pt>
    <dgm:pt modelId="{CAB21F9A-E04D-455C-A5DC-119965FDD7BB}">
      <dgm:prSet/>
      <dgm:spPr/>
      <dgm:t>
        <a:bodyPr/>
        <a:lstStyle/>
        <a:p>
          <a:r>
            <a:rPr lang="en-US"/>
            <a:t>Front end and backend both we can develop using JavaScript</a:t>
          </a:r>
        </a:p>
      </dgm:t>
    </dgm:pt>
    <dgm:pt modelId="{3505C8AD-F2D4-4FFD-B17C-30CD6089550D}" type="parTrans" cxnId="{36050FA5-6F0D-4651-9299-2142A8769227}">
      <dgm:prSet/>
      <dgm:spPr/>
      <dgm:t>
        <a:bodyPr/>
        <a:lstStyle/>
        <a:p>
          <a:endParaRPr lang="en-US"/>
        </a:p>
      </dgm:t>
    </dgm:pt>
    <dgm:pt modelId="{CC754AE5-EF15-400E-B6F8-D3B426265277}" type="sibTrans" cxnId="{36050FA5-6F0D-4651-9299-2142A8769227}">
      <dgm:prSet/>
      <dgm:spPr/>
      <dgm:t>
        <a:bodyPr/>
        <a:lstStyle/>
        <a:p>
          <a:endParaRPr lang="en-US"/>
        </a:p>
      </dgm:t>
    </dgm:pt>
    <dgm:pt modelId="{0A92F99B-51A2-4BD3-9235-C1C7DE1269B6}" type="pres">
      <dgm:prSet presAssocID="{8E12DF82-E353-42B5-9BB6-08C58819854F}" presName="root" presStyleCnt="0">
        <dgm:presLayoutVars>
          <dgm:dir/>
          <dgm:resizeHandles val="exact"/>
        </dgm:presLayoutVars>
      </dgm:prSet>
      <dgm:spPr/>
    </dgm:pt>
    <dgm:pt modelId="{FE326E4B-8FD1-4BDF-A555-564A6703EF3A}" type="pres">
      <dgm:prSet presAssocID="{83A1E185-8780-4BF8-AA94-53493FCB2F46}" presName="compNode" presStyleCnt="0"/>
      <dgm:spPr/>
    </dgm:pt>
    <dgm:pt modelId="{FD305BF9-5BF2-4F3E-8B17-EA3187AF042B}" type="pres">
      <dgm:prSet presAssocID="{83A1E185-8780-4BF8-AA94-53493FCB2F4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itor"/>
        </a:ext>
      </dgm:extLst>
    </dgm:pt>
    <dgm:pt modelId="{4BFB85B5-BC88-4F19-B521-4D10721DAE70}" type="pres">
      <dgm:prSet presAssocID="{83A1E185-8780-4BF8-AA94-53493FCB2F46}" presName="spaceRect" presStyleCnt="0"/>
      <dgm:spPr/>
    </dgm:pt>
    <dgm:pt modelId="{614B4DC3-6B4F-45A1-A72A-E6B77DD03813}" type="pres">
      <dgm:prSet presAssocID="{83A1E185-8780-4BF8-AA94-53493FCB2F46}" presName="textRect" presStyleLbl="revTx" presStyleIdx="0" presStyleCnt="4">
        <dgm:presLayoutVars>
          <dgm:chMax val="1"/>
          <dgm:chPref val="1"/>
        </dgm:presLayoutVars>
      </dgm:prSet>
      <dgm:spPr/>
    </dgm:pt>
    <dgm:pt modelId="{702C350B-B721-4304-A50E-930C78785215}" type="pres">
      <dgm:prSet presAssocID="{28922E3B-D356-442F-B6A2-574753015E43}" presName="sibTrans" presStyleCnt="0"/>
      <dgm:spPr/>
    </dgm:pt>
    <dgm:pt modelId="{E9C99CE5-69D4-4878-B7A8-C5B2157412FC}" type="pres">
      <dgm:prSet presAssocID="{0196B176-1E77-4EA8-9FB9-4F712F3800A0}" presName="compNode" presStyleCnt="0"/>
      <dgm:spPr/>
    </dgm:pt>
    <dgm:pt modelId="{2EC99873-8A06-4AA1-82EC-C0B49FF293DD}" type="pres">
      <dgm:prSet presAssocID="{0196B176-1E77-4EA8-9FB9-4F712F3800A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art Phone"/>
        </a:ext>
      </dgm:extLst>
    </dgm:pt>
    <dgm:pt modelId="{875BBAE5-424F-4DAC-A440-9BAF717D8B10}" type="pres">
      <dgm:prSet presAssocID="{0196B176-1E77-4EA8-9FB9-4F712F3800A0}" presName="spaceRect" presStyleCnt="0"/>
      <dgm:spPr/>
    </dgm:pt>
    <dgm:pt modelId="{BDDF7D43-0A3A-49F2-B153-9D6C270319D4}" type="pres">
      <dgm:prSet presAssocID="{0196B176-1E77-4EA8-9FB9-4F712F3800A0}" presName="textRect" presStyleLbl="revTx" presStyleIdx="1" presStyleCnt="4">
        <dgm:presLayoutVars>
          <dgm:chMax val="1"/>
          <dgm:chPref val="1"/>
        </dgm:presLayoutVars>
      </dgm:prSet>
      <dgm:spPr/>
    </dgm:pt>
    <dgm:pt modelId="{AC100D6C-15BD-44F8-A8D4-98FD87AD3658}" type="pres">
      <dgm:prSet presAssocID="{29755F30-85D6-48C3-817A-98BB8F7041D6}" presName="sibTrans" presStyleCnt="0"/>
      <dgm:spPr/>
    </dgm:pt>
    <dgm:pt modelId="{5D45F4C8-D4CA-4B5A-B5BA-D78C6A4AF74E}" type="pres">
      <dgm:prSet presAssocID="{4EAB01BF-9F00-4AE8-8C89-144C94B2D8B5}" presName="compNode" presStyleCnt="0"/>
      <dgm:spPr/>
    </dgm:pt>
    <dgm:pt modelId="{DAE29CBC-A35F-4FC9-BE15-C623FEFFE3D6}" type="pres">
      <dgm:prSet presAssocID="{4EAB01BF-9F00-4AE8-8C89-144C94B2D8B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me controller"/>
        </a:ext>
      </dgm:extLst>
    </dgm:pt>
    <dgm:pt modelId="{9663B6B7-B275-46A2-82BB-4F4DF91F4EE5}" type="pres">
      <dgm:prSet presAssocID="{4EAB01BF-9F00-4AE8-8C89-144C94B2D8B5}" presName="spaceRect" presStyleCnt="0"/>
      <dgm:spPr/>
    </dgm:pt>
    <dgm:pt modelId="{E32595D5-5381-4DCB-91B1-97AA676F9D50}" type="pres">
      <dgm:prSet presAssocID="{4EAB01BF-9F00-4AE8-8C89-144C94B2D8B5}" presName="textRect" presStyleLbl="revTx" presStyleIdx="2" presStyleCnt="4">
        <dgm:presLayoutVars>
          <dgm:chMax val="1"/>
          <dgm:chPref val="1"/>
        </dgm:presLayoutVars>
      </dgm:prSet>
      <dgm:spPr/>
    </dgm:pt>
    <dgm:pt modelId="{CC6E5761-AFB0-4341-A608-DCA851832FB8}" type="pres">
      <dgm:prSet presAssocID="{7FE4613C-82D8-43C8-AC10-A82C70D42C3D}" presName="sibTrans" presStyleCnt="0"/>
      <dgm:spPr/>
    </dgm:pt>
    <dgm:pt modelId="{E00C2583-7423-4282-968F-06A34D91CE77}" type="pres">
      <dgm:prSet presAssocID="{CAB21F9A-E04D-455C-A5DC-119965FDD7BB}" presName="compNode" presStyleCnt="0"/>
      <dgm:spPr/>
    </dgm:pt>
    <dgm:pt modelId="{20AF87C0-581E-42FD-B092-910555AC3B6F}" type="pres">
      <dgm:prSet presAssocID="{CAB21F9A-E04D-455C-A5DC-119965FDD7B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36D3E573-7CE0-4D7A-9A3F-56DBFC7CDA91}" type="pres">
      <dgm:prSet presAssocID="{CAB21F9A-E04D-455C-A5DC-119965FDD7BB}" presName="spaceRect" presStyleCnt="0"/>
      <dgm:spPr/>
    </dgm:pt>
    <dgm:pt modelId="{746865C4-9F23-4B2C-8C31-8CBDF7B723E2}" type="pres">
      <dgm:prSet presAssocID="{CAB21F9A-E04D-455C-A5DC-119965FDD7BB}" presName="textRect" presStyleLbl="revTx" presStyleIdx="3" presStyleCnt="4">
        <dgm:presLayoutVars>
          <dgm:chMax val="1"/>
          <dgm:chPref val="1"/>
        </dgm:presLayoutVars>
      </dgm:prSet>
      <dgm:spPr/>
    </dgm:pt>
  </dgm:ptLst>
  <dgm:cxnLst>
    <dgm:cxn modelId="{DE7A3625-25E8-4345-810D-EFEA43D35054}" type="presOf" srcId="{0196B176-1E77-4EA8-9FB9-4F712F3800A0}" destId="{BDDF7D43-0A3A-49F2-B153-9D6C270319D4}" srcOrd="0" destOrd="0" presId="urn:microsoft.com/office/officeart/2018/2/layout/IconLabelList"/>
    <dgm:cxn modelId="{B4A89C32-EC07-4CA8-96E0-D770ABC0F825}" type="presOf" srcId="{83A1E185-8780-4BF8-AA94-53493FCB2F46}" destId="{614B4DC3-6B4F-45A1-A72A-E6B77DD03813}" srcOrd="0" destOrd="0" presId="urn:microsoft.com/office/officeart/2018/2/layout/IconLabelList"/>
    <dgm:cxn modelId="{A5ED023D-EE20-4397-9578-8522C712FD87}" type="presOf" srcId="{4EAB01BF-9F00-4AE8-8C89-144C94B2D8B5}" destId="{E32595D5-5381-4DCB-91B1-97AA676F9D50}" srcOrd="0" destOrd="0" presId="urn:microsoft.com/office/officeart/2018/2/layout/IconLabelList"/>
    <dgm:cxn modelId="{4E12A344-58CB-4688-9AAD-576E7EC7C2A5}" srcId="{8E12DF82-E353-42B5-9BB6-08C58819854F}" destId="{4EAB01BF-9F00-4AE8-8C89-144C94B2D8B5}" srcOrd="2" destOrd="0" parTransId="{EF51AF35-284B-489B-A961-34DBFC1727C6}" sibTransId="{7FE4613C-82D8-43C8-AC10-A82C70D42C3D}"/>
    <dgm:cxn modelId="{A9FA1A73-88EF-4F7E-B380-753E34802BDB}" type="presOf" srcId="{CAB21F9A-E04D-455C-A5DC-119965FDD7BB}" destId="{746865C4-9F23-4B2C-8C31-8CBDF7B723E2}" srcOrd="0" destOrd="0" presId="urn:microsoft.com/office/officeart/2018/2/layout/IconLabelList"/>
    <dgm:cxn modelId="{36050FA5-6F0D-4651-9299-2142A8769227}" srcId="{8E12DF82-E353-42B5-9BB6-08C58819854F}" destId="{CAB21F9A-E04D-455C-A5DC-119965FDD7BB}" srcOrd="3" destOrd="0" parTransId="{3505C8AD-F2D4-4FFD-B17C-30CD6089550D}" sibTransId="{CC754AE5-EF15-400E-B6F8-D3B426265277}"/>
    <dgm:cxn modelId="{C41C71E7-0DDA-4C71-9024-6E8BF188B213}" srcId="{8E12DF82-E353-42B5-9BB6-08C58819854F}" destId="{0196B176-1E77-4EA8-9FB9-4F712F3800A0}" srcOrd="1" destOrd="0" parTransId="{3CE280D3-533A-47D0-806C-4D0BBAC3850D}" sibTransId="{29755F30-85D6-48C3-817A-98BB8F7041D6}"/>
    <dgm:cxn modelId="{4F0718FB-1947-4E78-9AE1-BBE5A98159EB}" srcId="{8E12DF82-E353-42B5-9BB6-08C58819854F}" destId="{83A1E185-8780-4BF8-AA94-53493FCB2F46}" srcOrd="0" destOrd="0" parTransId="{C90F117F-A5AE-4949-ADEA-96E71539D4A9}" sibTransId="{28922E3B-D356-442F-B6A2-574753015E43}"/>
    <dgm:cxn modelId="{B9489CFF-663C-46C7-81E9-7CC395FF9FC9}" type="presOf" srcId="{8E12DF82-E353-42B5-9BB6-08C58819854F}" destId="{0A92F99B-51A2-4BD3-9235-C1C7DE1269B6}" srcOrd="0" destOrd="0" presId="urn:microsoft.com/office/officeart/2018/2/layout/IconLabelList"/>
    <dgm:cxn modelId="{5604EA9C-8E3C-4CC0-8FCD-3901B01D2E2C}" type="presParOf" srcId="{0A92F99B-51A2-4BD3-9235-C1C7DE1269B6}" destId="{FE326E4B-8FD1-4BDF-A555-564A6703EF3A}" srcOrd="0" destOrd="0" presId="urn:microsoft.com/office/officeart/2018/2/layout/IconLabelList"/>
    <dgm:cxn modelId="{09BE308D-CCCC-4DB9-BC6D-022278957F26}" type="presParOf" srcId="{FE326E4B-8FD1-4BDF-A555-564A6703EF3A}" destId="{FD305BF9-5BF2-4F3E-8B17-EA3187AF042B}" srcOrd="0" destOrd="0" presId="urn:microsoft.com/office/officeart/2018/2/layout/IconLabelList"/>
    <dgm:cxn modelId="{26D5228F-2D76-438E-B7AD-4A7E37F62C1C}" type="presParOf" srcId="{FE326E4B-8FD1-4BDF-A555-564A6703EF3A}" destId="{4BFB85B5-BC88-4F19-B521-4D10721DAE70}" srcOrd="1" destOrd="0" presId="urn:microsoft.com/office/officeart/2018/2/layout/IconLabelList"/>
    <dgm:cxn modelId="{9E9F782E-3F6B-45BB-8304-2A6E8ADAB544}" type="presParOf" srcId="{FE326E4B-8FD1-4BDF-A555-564A6703EF3A}" destId="{614B4DC3-6B4F-45A1-A72A-E6B77DD03813}" srcOrd="2" destOrd="0" presId="urn:microsoft.com/office/officeart/2018/2/layout/IconLabelList"/>
    <dgm:cxn modelId="{CFD2CC7D-F828-4A28-94F3-887BE9CE54F2}" type="presParOf" srcId="{0A92F99B-51A2-4BD3-9235-C1C7DE1269B6}" destId="{702C350B-B721-4304-A50E-930C78785215}" srcOrd="1" destOrd="0" presId="urn:microsoft.com/office/officeart/2018/2/layout/IconLabelList"/>
    <dgm:cxn modelId="{05D5B1CC-A6F8-4116-B3EE-8F14FD241272}" type="presParOf" srcId="{0A92F99B-51A2-4BD3-9235-C1C7DE1269B6}" destId="{E9C99CE5-69D4-4878-B7A8-C5B2157412FC}" srcOrd="2" destOrd="0" presId="urn:microsoft.com/office/officeart/2018/2/layout/IconLabelList"/>
    <dgm:cxn modelId="{DE4B7852-F0E9-4B65-9364-3828D0B44816}" type="presParOf" srcId="{E9C99CE5-69D4-4878-B7A8-C5B2157412FC}" destId="{2EC99873-8A06-4AA1-82EC-C0B49FF293DD}" srcOrd="0" destOrd="0" presId="urn:microsoft.com/office/officeart/2018/2/layout/IconLabelList"/>
    <dgm:cxn modelId="{EE36BCB4-4926-4363-8B1E-B52D12A224A9}" type="presParOf" srcId="{E9C99CE5-69D4-4878-B7A8-C5B2157412FC}" destId="{875BBAE5-424F-4DAC-A440-9BAF717D8B10}" srcOrd="1" destOrd="0" presId="urn:microsoft.com/office/officeart/2018/2/layout/IconLabelList"/>
    <dgm:cxn modelId="{4752DE49-7716-4F51-818C-B953C1FDAF29}" type="presParOf" srcId="{E9C99CE5-69D4-4878-B7A8-C5B2157412FC}" destId="{BDDF7D43-0A3A-49F2-B153-9D6C270319D4}" srcOrd="2" destOrd="0" presId="urn:microsoft.com/office/officeart/2018/2/layout/IconLabelList"/>
    <dgm:cxn modelId="{D4547CA7-14D8-453E-8148-68D8FA87C3D6}" type="presParOf" srcId="{0A92F99B-51A2-4BD3-9235-C1C7DE1269B6}" destId="{AC100D6C-15BD-44F8-A8D4-98FD87AD3658}" srcOrd="3" destOrd="0" presId="urn:microsoft.com/office/officeart/2018/2/layout/IconLabelList"/>
    <dgm:cxn modelId="{110BEDBB-B49E-4280-B9E5-B723138CD76C}" type="presParOf" srcId="{0A92F99B-51A2-4BD3-9235-C1C7DE1269B6}" destId="{5D45F4C8-D4CA-4B5A-B5BA-D78C6A4AF74E}" srcOrd="4" destOrd="0" presId="urn:microsoft.com/office/officeart/2018/2/layout/IconLabelList"/>
    <dgm:cxn modelId="{4D51F91B-AD1F-4F8B-A1D9-F2E18C363498}" type="presParOf" srcId="{5D45F4C8-D4CA-4B5A-B5BA-D78C6A4AF74E}" destId="{DAE29CBC-A35F-4FC9-BE15-C623FEFFE3D6}" srcOrd="0" destOrd="0" presId="urn:microsoft.com/office/officeart/2018/2/layout/IconLabelList"/>
    <dgm:cxn modelId="{1E5F5192-A3B2-4864-A7B9-31D43729DD69}" type="presParOf" srcId="{5D45F4C8-D4CA-4B5A-B5BA-D78C6A4AF74E}" destId="{9663B6B7-B275-46A2-82BB-4F4DF91F4EE5}" srcOrd="1" destOrd="0" presId="urn:microsoft.com/office/officeart/2018/2/layout/IconLabelList"/>
    <dgm:cxn modelId="{31AB28F1-3636-4949-B281-C188B2602B7A}" type="presParOf" srcId="{5D45F4C8-D4CA-4B5A-B5BA-D78C6A4AF74E}" destId="{E32595D5-5381-4DCB-91B1-97AA676F9D50}" srcOrd="2" destOrd="0" presId="urn:microsoft.com/office/officeart/2018/2/layout/IconLabelList"/>
    <dgm:cxn modelId="{05FC168A-CC09-4E00-A17A-81370C0E1A06}" type="presParOf" srcId="{0A92F99B-51A2-4BD3-9235-C1C7DE1269B6}" destId="{CC6E5761-AFB0-4341-A608-DCA851832FB8}" srcOrd="5" destOrd="0" presId="urn:microsoft.com/office/officeart/2018/2/layout/IconLabelList"/>
    <dgm:cxn modelId="{E56E0AA5-3946-4E57-8A64-8722FE3C5BB7}" type="presParOf" srcId="{0A92F99B-51A2-4BD3-9235-C1C7DE1269B6}" destId="{E00C2583-7423-4282-968F-06A34D91CE77}" srcOrd="6" destOrd="0" presId="urn:microsoft.com/office/officeart/2018/2/layout/IconLabelList"/>
    <dgm:cxn modelId="{A4ACD681-9E8E-4CCC-9DD8-75307D46BFD3}" type="presParOf" srcId="{E00C2583-7423-4282-968F-06A34D91CE77}" destId="{20AF87C0-581E-42FD-B092-910555AC3B6F}" srcOrd="0" destOrd="0" presId="urn:microsoft.com/office/officeart/2018/2/layout/IconLabelList"/>
    <dgm:cxn modelId="{8292D810-0B3E-4E76-8746-E2FFADA8E5BD}" type="presParOf" srcId="{E00C2583-7423-4282-968F-06A34D91CE77}" destId="{36D3E573-7CE0-4D7A-9A3F-56DBFC7CDA91}" srcOrd="1" destOrd="0" presId="urn:microsoft.com/office/officeart/2018/2/layout/IconLabelList"/>
    <dgm:cxn modelId="{E03A429C-1F46-46B8-BB1C-F9F352A59F49}" type="presParOf" srcId="{E00C2583-7423-4282-968F-06A34D91CE77}" destId="{746865C4-9F23-4B2C-8C31-8CBDF7B723E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0C2311-221F-43FD-B334-9B35744D2ACD}" type="doc">
      <dgm:prSet loTypeId="urn:microsoft.com/office/officeart/2005/8/layout/process4" loCatId="process" qsTypeId="urn:microsoft.com/office/officeart/2005/8/quickstyle/simple4" qsCatId="simple" csTypeId="urn:microsoft.com/office/officeart/2005/8/colors/colorful2" csCatId="colorful"/>
      <dgm:spPr/>
      <dgm:t>
        <a:bodyPr/>
        <a:lstStyle/>
        <a:p>
          <a:endParaRPr lang="en-US"/>
        </a:p>
      </dgm:t>
    </dgm:pt>
    <dgm:pt modelId="{4D516BE2-58EE-47B6-A16F-8FCE0DFA3122}">
      <dgm:prSet/>
      <dgm:spPr/>
      <dgm:t>
        <a:bodyPr/>
        <a:lstStyle/>
        <a:p>
          <a:r>
            <a:rPr lang="en-US"/>
            <a:t>In JavaScript, variables are used to store and manipulate data. They serve as named containers that hold values.</a:t>
          </a:r>
        </a:p>
      </dgm:t>
    </dgm:pt>
    <dgm:pt modelId="{70EB28FE-7321-4AC0-B5B4-FFDFC3FEFEC8}" type="parTrans" cxnId="{3595C641-E5A9-4F18-8C06-2B76B6F67305}">
      <dgm:prSet/>
      <dgm:spPr/>
      <dgm:t>
        <a:bodyPr/>
        <a:lstStyle/>
        <a:p>
          <a:endParaRPr lang="en-US"/>
        </a:p>
      </dgm:t>
    </dgm:pt>
    <dgm:pt modelId="{9760C9B7-9D80-4ECB-87BD-C280E7951F42}" type="sibTrans" cxnId="{3595C641-E5A9-4F18-8C06-2B76B6F67305}">
      <dgm:prSet/>
      <dgm:spPr/>
      <dgm:t>
        <a:bodyPr/>
        <a:lstStyle/>
        <a:p>
          <a:endParaRPr lang="en-US"/>
        </a:p>
      </dgm:t>
    </dgm:pt>
    <dgm:pt modelId="{0CE8C59F-F8F8-464F-857F-EFE7345398F6}">
      <dgm:prSet/>
      <dgm:spPr/>
      <dgm:t>
        <a:bodyPr/>
        <a:lstStyle/>
        <a:p>
          <a:r>
            <a:rPr lang="en-US"/>
            <a:t>Variables types</a:t>
          </a:r>
        </a:p>
      </dgm:t>
    </dgm:pt>
    <dgm:pt modelId="{C1600699-6329-49B5-83C0-635DC483492A}" type="parTrans" cxnId="{02A0A2B8-8A82-4BDA-9321-D1C4E75606AF}">
      <dgm:prSet/>
      <dgm:spPr/>
      <dgm:t>
        <a:bodyPr/>
        <a:lstStyle/>
        <a:p>
          <a:endParaRPr lang="en-US"/>
        </a:p>
      </dgm:t>
    </dgm:pt>
    <dgm:pt modelId="{9E6B020D-A778-4A01-8363-89033FB74D4C}" type="sibTrans" cxnId="{02A0A2B8-8A82-4BDA-9321-D1C4E75606AF}">
      <dgm:prSet/>
      <dgm:spPr/>
      <dgm:t>
        <a:bodyPr/>
        <a:lstStyle/>
        <a:p>
          <a:endParaRPr lang="en-US"/>
        </a:p>
      </dgm:t>
    </dgm:pt>
    <dgm:pt modelId="{C9C8147A-1B79-4588-B2ED-18334BF21E34}">
      <dgm:prSet/>
      <dgm:spPr/>
      <dgm:t>
        <a:bodyPr/>
        <a:lstStyle/>
        <a:p>
          <a:r>
            <a:rPr lang="en-US"/>
            <a:t>var</a:t>
          </a:r>
        </a:p>
      </dgm:t>
    </dgm:pt>
    <dgm:pt modelId="{5F9D0E0A-D8C8-4BE7-B0D8-88465CA5162E}" type="parTrans" cxnId="{6442E231-8A00-4BA9-B180-B11068BC5C53}">
      <dgm:prSet/>
      <dgm:spPr/>
      <dgm:t>
        <a:bodyPr/>
        <a:lstStyle/>
        <a:p>
          <a:endParaRPr lang="en-US"/>
        </a:p>
      </dgm:t>
    </dgm:pt>
    <dgm:pt modelId="{9793B05D-8663-4181-B0BF-6282082F681F}" type="sibTrans" cxnId="{6442E231-8A00-4BA9-B180-B11068BC5C53}">
      <dgm:prSet/>
      <dgm:spPr/>
      <dgm:t>
        <a:bodyPr/>
        <a:lstStyle/>
        <a:p>
          <a:endParaRPr lang="en-US"/>
        </a:p>
      </dgm:t>
    </dgm:pt>
    <dgm:pt modelId="{DFBA8FFD-F131-4A23-878F-F3711339925D}">
      <dgm:prSet/>
      <dgm:spPr/>
      <dgm:t>
        <a:bodyPr/>
        <a:lstStyle/>
        <a:p>
          <a:r>
            <a:rPr lang="en-US"/>
            <a:t>let</a:t>
          </a:r>
        </a:p>
      </dgm:t>
    </dgm:pt>
    <dgm:pt modelId="{01286D5A-58C8-4921-B3D4-AFB33E439F5B}" type="parTrans" cxnId="{D0FF3FB1-0CAC-41F2-888D-3791501934EF}">
      <dgm:prSet/>
      <dgm:spPr/>
      <dgm:t>
        <a:bodyPr/>
        <a:lstStyle/>
        <a:p>
          <a:endParaRPr lang="en-US"/>
        </a:p>
      </dgm:t>
    </dgm:pt>
    <dgm:pt modelId="{4A56B39F-B134-41D3-B028-93125F99DE91}" type="sibTrans" cxnId="{D0FF3FB1-0CAC-41F2-888D-3791501934EF}">
      <dgm:prSet/>
      <dgm:spPr/>
      <dgm:t>
        <a:bodyPr/>
        <a:lstStyle/>
        <a:p>
          <a:endParaRPr lang="en-US"/>
        </a:p>
      </dgm:t>
    </dgm:pt>
    <dgm:pt modelId="{E3E95C53-8EC8-4481-A9AB-375A4616C2A0}">
      <dgm:prSet/>
      <dgm:spPr/>
      <dgm:t>
        <a:bodyPr/>
        <a:lstStyle/>
        <a:p>
          <a:r>
            <a:rPr lang="en-US"/>
            <a:t>Const</a:t>
          </a:r>
        </a:p>
      </dgm:t>
    </dgm:pt>
    <dgm:pt modelId="{96CEB4DB-F750-4A88-B6DA-F0A358BDF884}" type="parTrans" cxnId="{488865DD-384B-4F3F-A739-1294A32D5403}">
      <dgm:prSet/>
      <dgm:spPr/>
      <dgm:t>
        <a:bodyPr/>
        <a:lstStyle/>
        <a:p>
          <a:endParaRPr lang="en-US"/>
        </a:p>
      </dgm:t>
    </dgm:pt>
    <dgm:pt modelId="{735309BB-D5D4-41E4-9463-03A6410E9738}" type="sibTrans" cxnId="{488865DD-384B-4F3F-A739-1294A32D5403}">
      <dgm:prSet/>
      <dgm:spPr/>
      <dgm:t>
        <a:bodyPr/>
        <a:lstStyle/>
        <a:p>
          <a:endParaRPr lang="en-US"/>
        </a:p>
      </dgm:t>
    </dgm:pt>
    <dgm:pt modelId="{9DE7E174-85C2-4725-BFCE-6FB7BCEDCDF4}">
      <dgm:prSet/>
      <dgm:spPr/>
      <dgm:t>
        <a:bodyPr/>
        <a:lstStyle/>
        <a:p>
          <a:r>
            <a:rPr lang="en-US"/>
            <a:t>These are also called as keywords</a:t>
          </a:r>
        </a:p>
      </dgm:t>
    </dgm:pt>
    <dgm:pt modelId="{9A7AEAF8-9331-496F-8894-984ABE91658D}" type="parTrans" cxnId="{ED4B6368-89E6-43E2-B99D-1FF6427AC558}">
      <dgm:prSet/>
      <dgm:spPr/>
      <dgm:t>
        <a:bodyPr/>
        <a:lstStyle/>
        <a:p>
          <a:endParaRPr lang="en-US"/>
        </a:p>
      </dgm:t>
    </dgm:pt>
    <dgm:pt modelId="{D0C1F052-2FDD-4355-8F3A-C6197A2C9FB0}" type="sibTrans" cxnId="{ED4B6368-89E6-43E2-B99D-1FF6427AC558}">
      <dgm:prSet/>
      <dgm:spPr/>
      <dgm:t>
        <a:bodyPr/>
        <a:lstStyle/>
        <a:p>
          <a:endParaRPr lang="en-US"/>
        </a:p>
      </dgm:t>
    </dgm:pt>
    <dgm:pt modelId="{C3675F70-F8C4-4DD2-A819-2A3535D5DCC0}" type="pres">
      <dgm:prSet presAssocID="{F60C2311-221F-43FD-B334-9B35744D2ACD}" presName="Name0" presStyleCnt="0">
        <dgm:presLayoutVars>
          <dgm:dir/>
          <dgm:animLvl val="lvl"/>
          <dgm:resizeHandles val="exact"/>
        </dgm:presLayoutVars>
      </dgm:prSet>
      <dgm:spPr/>
    </dgm:pt>
    <dgm:pt modelId="{A4767A49-2E0F-479F-9E68-10901BE7CE14}" type="pres">
      <dgm:prSet presAssocID="{9DE7E174-85C2-4725-BFCE-6FB7BCEDCDF4}" presName="boxAndChildren" presStyleCnt="0"/>
      <dgm:spPr/>
    </dgm:pt>
    <dgm:pt modelId="{95B45C24-8C59-456C-BDFD-D53DE4D659EA}" type="pres">
      <dgm:prSet presAssocID="{9DE7E174-85C2-4725-BFCE-6FB7BCEDCDF4}" presName="parentTextBox" presStyleLbl="node1" presStyleIdx="0" presStyleCnt="3"/>
      <dgm:spPr/>
    </dgm:pt>
    <dgm:pt modelId="{E9DA3C04-0957-41B1-8A7E-8F0437A39B0E}" type="pres">
      <dgm:prSet presAssocID="{9E6B020D-A778-4A01-8363-89033FB74D4C}" presName="sp" presStyleCnt="0"/>
      <dgm:spPr/>
    </dgm:pt>
    <dgm:pt modelId="{1C4F394D-839F-4394-8FE5-2616BBF842E8}" type="pres">
      <dgm:prSet presAssocID="{0CE8C59F-F8F8-464F-857F-EFE7345398F6}" presName="arrowAndChildren" presStyleCnt="0"/>
      <dgm:spPr/>
    </dgm:pt>
    <dgm:pt modelId="{14099CA8-3503-46C4-94B9-61136A62CE89}" type="pres">
      <dgm:prSet presAssocID="{0CE8C59F-F8F8-464F-857F-EFE7345398F6}" presName="parentTextArrow" presStyleLbl="node1" presStyleIdx="0" presStyleCnt="3"/>
      <dgm:spPr/>
    </dgm:pt>
    <dgm:pt modelId="{9D3E78AD-9EC5-46EA-9AA6-629A67CDC3F2}" type="pres">
      <dgm:prSet presAssocID="{0CE8C59F-F8F8-464F-857F-EFE7345398F6}" presName="arrow" presStyleLbl="node1" presStyleIdx="1" presStyleCnt="3"/>
      <dgm:spPr/>
    </dgm:pt>
    <dgm:pt modelId="{F9606BD0-F07F-405E-BDF5-FF5AD823ABD3}" type="pres">
      <dgm:prSet presAssocID="{0CE8C59F-F8F8-464F-857F-EFE7345398F6}" presName="descendantArrow" presStyleCnt="0"/>
      <dgm:spPr/>
    </dgm:pt>
    <dgm:pt modelId="{FEF5D401-D7F2-46D9-ABE8-2A78162B05BF}" type="pres">
      <dgm:prSet presAssocID="{C9C8147A-1B79-4588-B2ED-18334BF21E34}" presName="childTextArrow" presStyleLbl="fgAccFollowNode1" presStyleIdx="0" presStyleCnt="3">
        <dgm:presLayoutVars>
          <dgm:bulletEnabled val="1"/>
        </dgm:presLayoutVars>
      </dgm:prSet>
      <dgm:spPr/>
    </dgm:pt>
    <dgm:pt modelId="{99B6AD9C-0E15-4929-A4A9-194C5BD01755}" type="pres">
      <dgm:prSet presAssocID="{DFBA8FFD-F131-4A23-878F-F3711339925D}" presName="childTextArrow" presStyleLbl="fgAccFollowNode1" presStyleIdx="1" presStyleCnt="3">
        <dgm:presLayoutVars>
          <dgm:bulletEnabled val="1"/>
        </dgm:presLayoutVars>
      </dgm:prSet>
      <dgm:spPr/>
    </dgm:pt>
    <dgm:pt modelId="{7DB03D16-274B-4568-A647-46F80F6202CC}" type="pres">
      <dgm:prSet presAssocID="{E3E95C53-8EC8-4481-A9AB-375A4616C2A0}" presName="childTextArrow" presStyleLbl="fgAccFollowNode1" presStyleIdx="2" presStyleCnt="3">
        <dgm:presLayoutVars>
          <dgm:bulletEnabled val="1"/>
        </dgm:presLayoutVars>
      </dgm:prSet>
      <dgm:spPr/>
    </dgm:pt>
    <dgm:pt modelId="{6F3ED0EF-B84C-4B9D-8267-F22A7C1130A8}" type="pres">
      <dgm:prSet presAssocID="{9760C9B7-9D80-4ECB-87BD-C280E7951F42}" presName="sp" presStyleCnt="0"/>
      <dgm:spPr/>
    </dgm:pt>
    <dgm:pt modelId="{C8252D73-9EAB-4F5A-BE14-FB0E6DAE3CB4}" type="pres">
      <dgm:prSet presAssocID="{4D516BE2-58EE-47B6-A16F-8FCE0DFA3122}" presName="arrowAndChildren" presStyleCnt="0"/>
      <dgm:spPr/>
    </dgm:pt>
    <dgm:pt modelId="{805961C3-5CBB-4CF2-A8DE-10295439AE1D}" type="pres">
      <dgm:prSet presAssocID="{4D516BE2-58EE-47B6-A16F-8FCE0DFA3122}" presName="parentTextArrow" presStyleLbl="node1" presStyleIdx="2" presStyleCnt="3"/>
      <dgm:spPr/>
    </dgm:pt>
  </dgm:ptLst>
  <dgm:cxnLst>
    <dgm:cxn modelId="{6442E231-8A00-4BA9-B180-B11068BC5C53}" srcId="{0CE8C59F-F8F8-464F-857F-EFE7345398F6}" destId="{C9C8147A-1B79-4588-B2ED-18334BF21E34}" srcOrd="0" destOrd="0" parTransId="{5F9D0E0A-D8C8-4BE7-B0D8-88465CA5162E}" sibTransId="{9793B05D-8663-4181-B0BF-6282082F681F}"/>
    <dgm:cxn modelId="{3595C641-E5A9-4F18-8C06-2B76B6F67305}" srcId="{F60C2311-221F-43FD-B334-9B35744D2ACD}" destId="{4D516BE2-58EE-47B6-A16F-8FCE0DFA3122}" srcOrd="0" destOrd="0" parTransId="{70EB28FE-7321-4AC0-B5B4-FFDFC3FEFEC8}" sibTransId="{9760C9B7-9D80-4ECB-87BD-C280E7951F42}"/>
    <dgm:cxn modelId="{62D15444-7DD8-4D5A-A272-C1683D33DFAC}" type="presOf" srcId="{0CE8C59F-F8F8-464F-857F-EFE7345398F6}" destId="{14099CA8-3503-46C4-94B9-61136A62CE89}" srcOrd="0" destOrd="0" presId="urn:microsoft.com/office/officeart/2005/8/layout/process4"/>
    <dgm:cxn modelId="{ED4B6368-89E6-43E2-B99D-1FF6427AC558}" srcId="{F60C2311-221F-43FD-B334-9B35744D2ACD}" destId="{9DE7E174-85C2-4725-BFCE-6FB7BCEDCDF4}" srcOrd="2" destOrd="0" parTransId="{9A7AEAF8-9331-496F-8894-984ABE91658D}" sibTransId="{D0C1F052-2FDD-4355-8F3A-C6197A2C9FB0}"/>
    <dgm:cxn modelId="{3296FA6B-0502-4931-913C-CB5A404C0776}" type="presOf" srcId="{DFBA8FFD-F131-4A23-878F-F3711339925D}" destId="{99B6AD9C-0E15-4929-A4A9-194C5BD01755}" srcOrd="0" destOrd="0" presId="urn:microsoft.com/office/officeart/2005/8/layout/process4"/>
    <dgm:cxn modelId="{29D1908E-E084-4740-8DAD-8AC095E95394}" type="presOf" srcId="{C9C8147A-1B79-4588-B2ED-18334BF21E34}" destId="{FEF5D401-D7F2-46D9-ABE8-2A78162B05BF}" srcOrd="0" destOrd="0" presId="urn:microsoft.com/office/officeart/2005/8/layout/process4"/>
    <dgm:cxn modelId="{02C19C95-3637-4609-A674-2803EC0AA91D}" type="presOf" srcId="{9DE7E174-85C2-4725-BFCE-6FB7BCEDCDF4}" destId="{95B45C24-8C59-456C-BDFD-D53DE4D659EA}" srcOrd="0" destOrd="0" presId="urn:microsoft.com/office/officeart/2005/8/layout/process4"/>
    <dgm:cxn modelId="{82D789A5-5BDE-44A8-AD27-4373DB52BAA0}" type="presOf" srcId="{E3E95C53-8EC8-4481-A9AB-375A4616C2A0}" destId="{7DB03D16-274B-4568-A647-46F80F6202CC}" srcOrd="0" destOrd="0" presId="urn:microsoft.com/office/officeart/2005/8/layout/process4"/>
    <dgm:cxn modelId="{EC35D1A9-7976-4B4B-BAAA-E24F579671EA}" type="presOf" srcId="{0CE8C59F-F8F8-464F-857F-EFE7345398F6}" destId="{9D3E78AD-9EC5-46EA-9AA6-629A67CDC3F2}" srcOrd="1" destOrd="0" presId="urn:microsoft.com/office/officeart/2005/8/layout/process4"/>
    <dgm:cxn modelId="{D0FF3FB1-0CAC-41F2-888D-3791501934EF}" srcId="{0CE8C59F-F8F8-464F-857F-EFE7345398F6}" destId="{DFBA8FFD-F131-4A23-878F-F3711339925D}" srcOrd="1" destOrd="0" parTransId="{01286D5A-58C8-4921-B3D4-AFB33E439F5B}" sibTransId="{4A56B39F-B134-41D3-B028-93125F99DE91}"/>
    <dgm:cxn modelId="{02A0A2B8-8A82-4BDA-9321-D1C4E75606AF}" srcId="{F60C2311-221F-43FD-B334-9B35744D2ACD}" destId="{0CE8C59F-F8F8-464F-857F-EFE7345398F6}" srcOrd="1" destOrd="0" parTransId="{C1600699-6329-49B5-83C0-635DC483492A}" sibTransId="{9E6B020D-A778-4A01-8363-89033FB74D4C}"/>
    <dgm:cxn modelId="{488865DD-384B-4F3F-A739-1294A32D5403}" srcId="{0CE8C59F-F8F8-464F-857F-EFE7345398F6}" destId="{E3E95C53-8EC8-4481-A9AB-375A4616C2A0}" srcOrd="2" destOrd="0" parTransId="{96CEB4DB-F750-4A88-B6DA-F0A358BDF884}" sibTransId="{735309BB-D5D4-41E4-9463-03A6410E9738}"/>
    <dgm:cxn modelId="{21FEA6F6-9E80-4F34-B5E3-5CCFB7616FCE}" type="presOf" srcId="{F60C2311-221F-43FD-B334-9B35744D2ACD}" destId="{C3675F70-F8C4-4DD2-A819-2A3535D5DCC0}" srcOrd="0" destOrd="0" presId="urn:microsoft.com/office/officeart/2005/8/layout/process4"/>
    <dgm:cxn modelId="{8B3309FC-D94E-4741-AF3D-8FA0AE836020}" type="presOf" srcId="{4D516BE2-58EE-47B6-A16F-8FCE0DFA3122}" destId="{805961C3-5CBB-4CF2-A8DE-10295439AE1D}" srcOrd="0" destOrd="0" presId="urn:microsoft.com/office/officeart/2005/8/layout/process4"/>
    <dgm:cxn modelId="{942A3EA9-5B67-4DEF-9C70-45B621EA9B53}" type="presParOf" srcId="{C3675F70-F8C4-4DD2-A819-2A3535D5DCC0}" destId="{A4767A49-2E0F-479F-9E68-10901BE7CE14}" srcOrd="0" destOrd="0" presId="urn:microsoft.com/office/officeart/2005/8/layout/process4"/>
    <dgm:cxn modelId="{F89B922F-8944-4528-8824-146FA2BAA9EC}" type="presParOf" srcId="{A4767A49-2E0F-479F-9E68-10901BE7CE14}" destId="{95B45C24-8C59-456C-BDFD-D53DE4D659EA}" srcOrd="0" destOrd="0" presId="urn:microsoft.com/office/officeart/2005/8/layout/process4"/>
    <dgm:cxn modelId="{6BA47706-9CFD-4D28-8B80-EBB7B18FA5F1}" type="presParOf" srcId="{C3675F70-F8C4-4DD2-A819-2A3535D5DCC0}" destId="{E9DA3C04-0957-41B1-8A7E-8F0437A39B0E}" srcOrd="1" destOrd="0" presId="urn:microsoft.com/office/officeart/2005/8/layout/process4"/>
    <dgm:cxn modelId="{65B3EEDB-C170-41E1-8399-E4CD37539754}" type="presParOf" srcId="{C3675F70-F8C4-4DD2-A819-2A3535D5DCC0}" destId="{1C4F394D-839F-4394-8FE5-2616BBF842E8}" srcOrd="2" destOrd="0" presId="urn:microsoft.com/office/officeart/2005/8/layout/process4"/>
    <dgm:cxn modelId="{19C7FE63-7826-4EE5-AC6E-A46817A4AF36}" type="presParOf" srcId="{1C4F394D-839F-4394-8FE5-2616BBF842E8}" destId="{14099CA8-3503-46C4-94B9-61136A62CE89}" srcOrd="0" destOrd="0" presId="urn:microsoft.com/office/officeart/2005/8/layout/process4"/>
    <dgm:cxn modelId="{7998599D-9506-45C7-A090-CF9521B32B69}" type="presParOf" srcId="{1C4F394D-839F-4394-8FE5-2616BBF842E8}" destId="{9D3E78AD-9EC5-46EA-9AA6-629A67CDC3F2}" srcOrd="1" destOrd="0" presId="urn:microsoft.com/office/officeart/2005/8/layout/process4"/>
    <dgm:cxn modelId="{3696921B-09B0-465A-AE33-FB74C78B565A}" type="presParOf" srcId="{1C4F394D-839F-4394-8FE5-2616BBF842E8}" destId="{F9606BD0-F07F-405E-BDF5-FF5AD823ABD3}" srcOrd="2" destOrd="0" presId="urn:microsoft.com/office/officeart/2005/8/layout/process4"/>
    <dgm:cxn modelId="{CC6DE795-EAB5-4016-AAEE-89145B318583}" type="presParOf" srcId="{F9606BD0-F07F-405E-BDF5-FF5AD823ABD3}" destId="{FEF5D401-D7F2-46D9-ABE8-2A78162B05BF}" srcOrd="0" destOrd="0" presId="urn:microsoft.com/office/officeart/2005/8/layout/process4"/>
    <dgm:cxn modelId="{2DAE69F5-7F6C-47F4-BD8E-7015A967CF96}" type="presParOf" srcId="{F9606BD0-F07F-405E-BDF5-FF5AD823ABD3}" destId="{99B6AD9C-0E15-4929-A4A9-194C5BD01755}" srcOrd="1" destOrd="0" presId="urn:microsoft.com/office/officeart/2005/8/layout/process4"/>
    <dgm:cxn modelId="{EFFC1EDD-FF62-4481-91C4-2197E81BF605}" type="presParOf" srcId="{F9606BD0-F07F-405E-BDF5-FF5AD823ABD3}" destId="{7DB03D16-274B-4568-A647-46F80F6202CC}" srcOrd="2" destOrd="0" presId="urn:microsoft.com/office/officeart/2005/8/layout/process4"/>
    <dgm:cxn modelId="{9A0D5878-50B3-40EB-B16D-BBBAC989DA21}" type="presParOf" srcId="{C3675F70-F8C4-4DD2-A819-2A3535D5DCC0}" destId="{6F3ED0EF-B84C-4B9D-8267-F22A7C1130A8}" srcOrd="3" destOrd="0" presId="urn:microsoft.com/office/officeart/2005/8/layout/process4"/>
    <dgm:cxn modelId="{9A26DECC-D735-4D5C-A809-1A61B3D82F48}" type="presParOf" srcId="{C3675F70-F8C4-4DD2-A819-2A3535D5DCC0}" destId="{C8252D73-9EAB-4F5A-BE14-FB0E6DAE3CB4}" srcOrd="4" destOrd="0" presId="urn:microsoft.com/office/officeart/2005/8/layout/process4"/>
    <dgm:cxn modelId="{3F851902-B9F3-488A-BD03-35FA8625E25C}" type="presParOf" srcId="{C8252D73-9EAB-4F5A-BE14-FB0E6DAE3CB4}" destId="{805961C3-5CBB-4CF2-A8DE-10295439AE1D}"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19B119F-88A2-4F47-973A-B56280112E7A}"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185161B-7FE5-4459-9235-CCB9ADDF09EB}">
      <dgm:prSet/>
      <dgm:spPr/>
      <dgm:t>
        <a:bodyPr/>
        <a:lstStyle/>
        <a:p>
          <a:pPr>
            <a:defRPr b="1"/>
          </a:pPr>
          <a:r>
            <a:rPr lang="en-US"/>
            <a:t>var</a:t>
          </a:r>
        </a:p>
      </dgm:t>
    </dgm:pt>
    <dgm:pt modelId="{258182FB-2F74-4A89-BCCE-E593CED84E86}" type="parTrans" cxnId="{3715252E-A402-4F29-9189-FD39BA80C326}">
      <dgm:prSet/>
      <dgm:spPr/>
      <dgm:t>
        <a:bodyPr/>
        <a:lstStyle/>
        <a:p>
          <a:endParaRPr lang="en-US"/>
        </a:p>
      </dgm:t>
    </dgm:pt>
    <dgm:pt modelId="{975DB748-1C09-47C6-A30F-B4FCF626A37B}" type="sibTrans" cxnId="{3715252E-A402-4F29-9189-FD39BA80C326}">
      <dgm:prSet/>
      <dgm:spPr/>
      <dgm:t>
        <a:bodyPr/>
        <a:lstStyle/>
        <a:p>
          <a:endParaRPr lang="en-US"/>
        </a:p>
      </dgm:t>
    </dgm:pt>
    <dgm:pt modelId="{3E4D2F0D-DC7A-49E2-AC38-86B1867F207A}">
      <dgm:prSet/>
      <dgm:spPr/>
      <dgm:t>
        <a:bodyPr/>
        <a:lstStyle/>
        <a:p>
          <a:r>
            <a:rPr lang="en-US"/>
            <a:t>Variables declared with var are function-scoped. This means that if a variable is declared anywhere else besides a function using var, it will always exist in the global scope.</a:t>
          </a:r>
        </a:p>
      </dgm:t>
    </dgm:pt>
    <dgm:pt modelId="{D3E1700F-09B7-4351-9821-B27690DDD842}" type="parTrans" cxnId="{F305CEA5-C629-4355-B9E2-ABFC1B7DEF42}">
      <dgm:prSet/>
      <dgm:spPr/>
      <dgm:t>
        <a:bodyPr/>
        <a:lstStyle/>
        <a:p>
          <a:endParaRPr lang="en-US"/>
        </a:p>
      </dgm:t>
    </dgm:pt>
    <dgm:pt modelId="{2071D723-CDA9-4111-B9A7-51B741D80C2C}" type="sibTrans" cxnId="{F305CEA5-C629-4355-B9E2-ABFC1B7DEF42}">
      <dgm:prSet/>
      <dgm:spPr/>
      <dgm:t>
        <a:bodyPr/>
        <a:lstStyle/>
        <a:p>
          <a:endParaRPr lang="en-US"/>
        </a:p>
      </dgm:t>
    </dgm:pt>
    <dgm:pt modelId="{7582B83D-0044-4013-B232-1F2DCF128B63}">
      <dgm:prSet/>
      <dgm:spPr/>
      <dgm:t>
        <a:bodyPr/>
        <a:lstStyle/>
        <a:p>
          <a:r>
            <a:rPr lang="en-US"/>
            <a:t>Variable declared using var can be redeclared as well.</a:t>
          </a:r>
        </a:p>
      </dgm:t>
    </dgm:pt>
    <dgm:pt modelId="{8211ECC8-A352-471F-B08C-D88B303D291E}" type="parTrans" cxnId="{57A29E13-A873-42FF-B079-31CD0E75D14D}">
      <dgm:prSet/>
      <dgm:spPr/>
      <dgm:t>
        <a:bodyPr/>
        <a:lstStyle/>
        <a:p>
          <a:endParaRPr lang="en-US"/>
        </a:p>
      </dgm:t>
    </dgm:pt>
    <dgm:pt modelId="{1E28E007-00F0-4626-98DD-C89F80FF9FFA}" type="sibTrans" cxnId="{57A29E13-A873-42FF-B079-31CD0E75D14D}">
      <dgm:prSet/>
      <dgm:spPr/>
      <dgm:t>
        <a:bodyPr/>
        <a:lstStyle/>
        <a:p>
          <a:endParaRPr lang="en-US"/>
        </a:p>
      </dgm:t>
    </dgm:pt>
    <dgm:pt modelId="{B84F1D08-4F10-4C88-B47F-AD893837D03E}">
      <dgm:prSet/>
      <dgm:spPr/>
      <dgm:t>
        <a:bodyPr/>
        <a:lstStyle/>
        <a:p>
          <a:pPr>
            <a:defRPr b="1"/>
          </a:pPr>
          <a:r>
            <a:rPr lang="en-US"/>
            <a:t>let</a:t>
          </a:r>
        </a:p>
      </dgm:t>
    </dgm:pt>
    <dgm:pt modelId="{BD1AAC52-8E7C-4996-B4C0-B1788A41F2B6}" type="parTrans" cxnId="{BCDBE56D-56BB-442D-A1C8-E657C69473DD}">
      <dgm:prSet/>
      <dgm:spPr/>
      <dgm:t>
        <a:bodyPr/>
        <a:lstStyle/>
        <a:p>
          <a:endParaRPr lang="en-US"/>
        </a:p>
      </dgm:t>
    </dgm:pt>
    <dgm:pt modelId="{E90D6598-6DD4-4139-82D7-91C91F123E6C}" type="sibTrans" cxnId="{BCDBE56D-56BB-442D-A1C8-E657C69473DD}">
      <dgm:prSet/>
      <dgm:spPr/>
      <dgm:t>
        <a:bodyPr/>
        <a:lstStyle/>
        <a:p>
          <a:endParaRPr lang="en-US"/>
        </a:p>
      </dgm:t>
    </dgm:pt>
    <dgm:pt modelId="{01652963-716D-41F4-9371-22643256AA7C}">
      <dgm:prSet/>
      <dgm:spPr/>
      <dgm:t>
        <a:bodyPr/>
        <a:lstStyle/>
        <a:p>
          <a:r>
            <a:rPr lang="en-US"/>
            <a:t>The ES6 introduced the let keyword, which lets you define variables that are block-scoped.</a:t>
          </a:r>
        </a:p>
      </dgm:t>
    </dgm:pt>
    <dgm:pt modelId="{82D46B46-D715-444D-B28D-F56EAB634B4C}" type="parTrans" cxnId="{D5455096-3CE4-4B57-BFBC-B224292B854D}">
      <dgm:prSet/>
      <dgm:spPr/>
      <dgm:t>
        <a:bodyPr/>
        <a:lstStyle/>
        <a:p>
          <a:endParaRPr lang="en-US"/>
        </a:p>
      </dgm:t>
    </dgm:pt>
    <dgm:pt modelId="{11381563-EA12-4833-B968-872E7E0C7E5A}" type="sibTrans" cxnId="{D5455096-3CE4-4B57-BFBC-B224292B854D}">
      <dgm:prSet/>
      <dgm:spPr/>
      <dgm:t>
        <a:bodyPr/>
        <a:lstStyle/>
        <a:p>
          <a:endParaRPr lang="en-US"/>
        </a:p>
      </dgm:t>
    </dgm:pt>
    <dgm:pt modelId="{A2AC128D-D37B-45F7-A7E9-CC1E99EFBBFD}">
      <dgm:prSet/>
      <dgm:spPr/>
      <dgm:t>
        <a:bodyPr/>
        <a:lstStyle/>
        <a:p>
          <a:r>
            <a:rPr lang="en-US"/>
            <a:t>As with variables declared with const, the variables declared with let cannot be redeclared.</a:t>
          </a:r>
        </a:p>
      </dgm:t>
    </dgm:pt>
    <dgm:pt modelId="{6A9179C1-72EA-411A-9525-F69DAA347F5F}" type="parTrans" cxnId="{55F961FF-4193-4B58-BCE0-F1CA8EEECBEB}">
      <dgm:prSet/>
      <dgm:spPr/>
      <dgm:t>
        <a:bodyPr/>
        <a:lstStyle/>
        <a:p>
          <a:endParaRPr lang="en-US"/>
        </a:p>
      </dgm:t>
    </dgm:pt>
    <dgm:pt modelId="{E56295E3-A6A2-4768-BB96-0933720634E6}" type="sibTrans" cxnId="{55F961FF-4193-4B58-BCE0-F1CA8EEECBEB}">
      <dgm:prSet/>
      <dgm:spPr/>
      <dgm:t>
        <a:bodyPr/>
        <a:lstStyle/>
        <a:p>
          <a:endParaRPr lang="en-US"/>
        </a:p>
      </dgm:t>
    </dgm:pt>
    <dgm:pt modelId="{2E10C3F5-5CFD-410E-8767-04ED1DEC4627}">
      <dgm:prSet/>
      <dgm:spPr/>
      <dgm:t>
        <a:bodyPr/>
        <a:lstStyle/>
        <a:p>
          <a:pPr>
            <a:defRPr b="1"/>
          </a:pPr>
          <a:r>
            <a:rPr lang="en-US"/>
            <a:t>const</a:t>
          </a:r>
        </a:p>
      </dgm:t>
    </dgm:pt>
    <dgm:pt modelId="{4182BDF6-95EF-47F6-AB1F-840237166C5D}" type="parTrans" cxnId="{ABE1FB67-7EED-4C27-B49A-0F747FF48EC4}">
      <dgm:prSet/>
      <dgm:spPr/>
      <dgm:t>
        <a:bodyPr/>
        <a:lstStyle/>
        <a:p>
          <a:endParaRPr lang="en-US"/>
        </a:p>
      </dgm:t>
    </dgm:pt>
    <dgm:pt modelId="{3DA75635-6E92-412B-8B9D-0E5067CC0868}" type="sibTrans" cxnId="{ABE1FB67-7EED-4C27-B49A-0F747FF48EC4}">
      <dgm:prSet/>
      <dgm:spPr/>
      <dgm:t>
        <a:bodyPr/>
        <a:lstStyle/>
        <a:p>
          <a:endParaRPr lang="en-US"/>
        </a:p>
      </dgm:t>
    </dgm:pt>
    <dgm:pt modelId="{F027AED8-4FB2-4693-B658-6ACBE0A56441}">
      <dgm:prSet/>
      <dgm:spPr/>
      <dgm:t>
        <a:bodyPr/>
        <a:lstStyle/>
        <a:p>
          <a:r>
            <a:rPr lang="en-US"/>
            <a:t>const is block-scoped. This means that the variable declared with const cannot be redeclared or reassigned.</a:t>
          </a:r>
        </a:p>
      </dgm:t>
    </dgm:pt>
    <dgm:pt modelId="{600C1B54-8CF3-4A0F-B094-5D85EEAFF693}" type="parTrans" cxnId="{13FBEBA6-DD47-4EBD-A7CF-62A95208EF4B}">
      <dgm:prSet/>
      <dgm:spPr/>
      <dgm:t>
        <a:bodyPr/>
        <a:lstStyle/>
        <a:p>
          <a:endParaRPr lang="en-US"/>
        </a:p>
      </dgm:t>
    </dgm:pt>
    <dgm:pt modelId="{B18EC7CC-6C59-4B1A-BEAE-FB0422D9FFEB}" type="sibTrans" cxnId="{13FBEBA6-DD47-4EBD-A7CF-62A95208EF4B}">
      <dgm:prSet/>
      <dgm:spPr/>
      <dgm:t>
        <a:bodyPr/>
        <a:lstStyle/>
        <a:p>
          <a:endParaRPr lang="en-US"/>
        </a:p>
      </dgm:t>
    </dgm:pt>
    <dgm:pt modelId="{D65B4FEB-798B-4E5E-92E4-0AB6B6558BB6}" type="pres">
      <dgm:prSet presAssocID="{219B119F-88A2-4F47-973A-B56280112E7A}" presName="root" presStyleCnt="0">
        <dgm:presLayoutVars>
          <dgm:dir/>
          <dgm:resizeHandles val="exact"/>
        </dgm:presLayoutVars>
      </dgm:prSet>
      <dgm:spPr/>
    </dgm:pt>
    <dgm:pt modelId="{76AD0E9B-1FC6-4C9E-B519-1718D3DF3CD7}" type="pres">
      <dgm:prSet presAssocID="{F185161B-7FE5-4459-9235-CCB9ADDF09EB}" presName="compNode" presStyleCnt="0"/>
      <dgm:spPr/>
    </dgm:pt>
    <dgm:pt modelId="{170938CC-3160-421B-B530-0CD7EA593467}" type="pres">
      <dgm:prSet presAssocID="{F185161B-7FE5-4459-9235-CCB9ADDF09E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sed Quotation Mark"/>
        </a:ext>
      </dgm:extLst>
    </dgm:pt>
    <dgm:pt modelId="{2D3902AD-FC94-42B3-9BF4-61BEC7DBF6E5}" type="pres">
      <dgm:prSet presAssocID="{F185161B-7FE5-4459-9235-CCB9ADDF09EB}" presName="iconSpace" presStyleCnt="0"/>
      <dgm:spPr/>
    </dgm:pt>
    <dgm:pt modelId="{F8D93893-06C6-42CE-B916-0EFE31E2F2E7}" type="pres">
      <dgm:prSet presAssocID="{F185161B-7FE5-4459-9235-CCB9ADDF09EB}" presName="parTx" presStyleLbl="revTx" presStyleIdx="0" presStyleCnt="6">
        <dgm:presLayoutVars>
          <dgm:chMax val="0"/>
          <dgm:chPref val="0"/>
        </dgm:presLayoutVars>
      </dgm:prSet>
      <dgm:spPr/>
    </dgm:pt>
    <dgm:pt modelId="{484C9EBE-AC47-4BD1-8163-16FB40B2A847}" type="pres">
      <dgm:prSet presAssocID="{F185161B-7FE5-4459-9235-CCB9ADDF09EB}" presName="txSpace" presStyleCnt="0"/>
      <dgm:spPr/>
    </dgm:pt>
    <dgm:pt modelId="{59F96382-7D2D-4E26-A925-9470E32CB436}" type="pres">
      <dgm:prSet presAssocID="{F185161B-7FE5-4459-9235-CCB9ADDF09EB}" presName="desTx" presStyleLbl="revTx" presStyleIdx="1" presStyleCnt="6">
        <dgm:presLayoutVars/>
      </dgm:prSet>
      <dgm:spPr/>
    </dgm:pt>
    <dgm:pt modelId="{8DD5E896-6EBC-4A36-B12D-A3633AF10641}" type="pres">
      <dgm:prSet presAssocID="{975DB748-1C09-47C6-A30F-B4FCF626A37B}" presName="sibTrans" presStyleCnt="0"/>
      <dgm:spPr/>
    </dgm:pt>
    <dgm:pt modelId="{EE7D0EE9-CE29-400C-8E64-0B0C06431B3A}" type="pres">
      <dgm:prSet presAssocID="{B84F1D08-4F10-4C88-B47F-AD893837D03E}" presName="compNode" presStyleCnt="0"/>
      <dgm:spPr/>
    </dgm:pt>
    <dgm:pt modelId="{A3CE3F60-C41B-4A17-A5FF-3DF1274DBBD7}" type="pres">
      <dgm:prSet presAssocID="{B84F1D08-4F10-4C88-B47F-AD893837D03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 mark"/>
        </a:ext>
      </dgm:extLst>
    </dgm:pt>
    <dgm:pt modelId="{476A53FF-6E69-443E-8022-686FAF4CBFAF}" type="pres">
      <dgm:prSet presAssocID="{B84F1D08-4F10-4C88-B47F-AD893837D03E}" presName="iconSpace" presStyleCnt="0"/>
      <dgm:spPr/>
    </dgm:pt>
    <dgm:pt modelId="{929AF1E1-ED1F-4372-8585-332287CAE850}" type="pres">
      <dgm:prSet presAssocID="{B84F1D08-4F10-4C88-B47F-AD893837D03E}" presName="parTx" presStyleLbl="revTx" presStyleIdx="2" presStyleCnt="6">
        <dgm:presLayoutVars>
          <dgm:chMax val="0"/>
          <dgm:chPref val="0"/>
        </dgm:presLayoutVars>
      </dgm:prSet>
      <dgm:spPr/>
    </dgm:pt>
    <dgm:pt modelId="{8A392527-0860-423B-9DA7-1F653804CA73}" type="pres">
      <dgm:prSet presAssocID="{B84F1D08-4F10-4C88-B47F-AD893837D03E}" presName="txSpace" presStyleCnt="0"/>
      <dgm:spPr/>
    </dgm:pt>
    <dgm:pt modelId="{F4C656C3-A72C-4AE9-BA5C-11D461FE1639}" type="pres">
      <dgm:prSet presAssocID="{B84F1D08-4F10-4C88-B47F-AD893837D03E}" presName="desTx" presStyleLbl="revTx" presStyleIdx="3" presStyleCnt="6">
        <dgm:presLayoutVars/>
      </dgm:prSet>
      <dgm:spPr/>
    </dgm:pt>
    <dgm:pt modelId="{CB511BF6-1199-4177-A493-BA9B3AF806FC}" type="pres">
      <dgm:prSet presAssocID="{E90D6598-6DD4-4139-82D7-91C91F123E6C}" presName="sibTrans" presStyleCnt="0"/>
      <dgm:spPr/>
    </dgm:pt>
    <dgm:pt modelId="{B00C50FC-EA21-4BCB-8DC7-676BFA56B21A}" type="pres">
      <dgm:prSet presAssocID="{2E10C3F5-5CFD-410E-8767-04ED1DEC4627}" presName="compNode" presStyleCnt="0"/>
      <dgm:spPr/>
    </dgm:pt>
    <dgm:pt modelId="{15FDF1FD-2A3B-4EF5-9110-41ECB24A60F8}" type="pres">
      <dgm:prSet presAssocID="{2E10C3F5-5CFD-410E-8767-04ED1DEC462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orbidden"/>
        </a:ext>
      </dgm:extLst>
    </dgm:pt>
    <dgm:pt modelId="{97723902-B82D-4E2F-A193-0EF174779DB4}" type="pres">
      <dgm:prSet presAssocID="{2E10C3F5-5CFD-410E-8767-04ED1DEC4627}" presName="iconSpace" presStyleCnt="0"/>
      <dgm:spPr/>
    </dgm:pt>
    <dgm:pt modelId="{9E324236-8BE4-43D3-8F99-58116D3D16E4}" type="pres">
      <dgm:prSet presAssocID="{2E10C3F5-5CFD-410E-8767-04ED1DEC4627}" presName="parTx" presStyleLbl="revTx" presStyleIdx="4" presStyleCnt="6">
        <dgm:presLayoutVars>
          <dgm:chMax val="0"/>
          <dgm:chPref val="0"/>
        </dgm:presLayoutVars>
      </dgm:prSet>
      <dgm:spPr/>
    </dgm:pt>
    <dgm:pt modelId="{C2727BED-B3CD-4BAA-9EFC-885E45C7F1F1}" type="pres">
      <dgm:prSet presAssocID="{2E10C3F5-5CFD-410E-8767-04ED1DEC4627}" presName="txSpace" presStyleCnt="0"/>
      <dgm:spPr/>
    </dgm:pt>
    <dgm:pt modelId="{0FDF1DD5-59EC-41BD-90FA-9B4BC6802E5A}" type="pres">
      <dgm:prSet presAssocID="{2E10C3F5-5CFD-410E-8767-04ED1DEC4627}" presName="desTx" presStyleLbl="revTx" presStyleIdx="5" presStyleCnt="6">
        <dgm:presLayoutVars/>
      </dgm:prSet>
      <dgm:spPr/>
    </dgm:pt>
  </dgm:ptLst>
  <dgm:cxnLst>
    <dgm:cxn modelId="{AD110B04-DCB1-4833-B252-232738D378FE}" type="presOf" srcId="{01652963-716D-41F4-9371-22643256AA7C}" destId="{F4C656C3-A72C-4AE9-BA5C-11D461FE1639}" srcOrd="0" destOrd="0" presId="urn:microsoft.com/office/officeart/2018/5/layout/CenteredIconLabelDescriptionList"/>
    <dgm:cxn modelId="{57A29E13-A873-42FF-B079-31CD0E75D14D}" srcId="{F185161B-7FE5-4459-9235-CCB9ADDF09EB}" destId="{7582B83D-0044-4013-B232-1F2DCF128B63}" srcOrd="1" destOrd="0" parTransId="{8211ECC8-A352-471F-B08C-D88B303D291E}" sibTransId="{1E28E007-00F0-4626-98DD-C89F80FF9FFA}"/>
    <dgm:cxn modelId="{3715252E-A402-4F29-9189-FD39BA80C326}" srcId="{219B119F-88A2-4F47-973A-B56280112E7A}" destId="{F185161B-7FE5-4459-9235-CCB9ADDF09EB}" srcOrd="0" destOrd="0" parTransId="{258182FB-2F74-4A89-BCCE-E593CED84E86}" sibTransId="{975DB748-1C09-47C6-A30F-B4FCF626A37B}"/>
    <dgm:cxn modelId="{82FA6836-EB35-4E3F-AF3C-972421652370}" type="presOf" srcId="{3E4D2F0D-DC7A-49E2-AC38-86B1867F207A}" destId="{59F96382-7D2D-4E26-A925-9470E32CB436}" srcOrd="0" destOrd="0" presId="urn:microsoft.com/office/officeart/2018/5/layout/CenteredIconLabelDescriptionList"/>
    <dgm:cxn modelId="{0BD3A264-E47E-42D6-B58F-D58BFC16848F}" type="presOf" srcId="{A2AC128D-D37B-45F7-A7E9-CC1E99EFBBFD}" destId="{F4C656C3-A72C-4AE9-BA5C-11D461FE1639}" srcOrd="0" destOrd="1" presId="urn:microsoft.com/office/officeart/2018/5/layout/CenteredIconLabelDescriptionList"/>
    <dgm:cxn modelId="{ABE1FB67-7EED-4C27-B49A-0F747FF48EC4}" srcId="{219B119F-88A2-4F47-973A-B56280112E7A}" destId="{2E10C3F5-5CFD-410E-8767-04ED1DEC4627}" srcOrd="2" destOrd="0" parTransId="{4182BDF6-95EF-47F6-AB1F-840237166C5D}" sibTransId="{3DA75635-6E92-412B-8B9D-0E5067CC0868}"/>
    <dgm:cxn modelId="{BCDBE56D-56BB-442D-A1C8-E657C69473DD}" srcId="{219B119F-88A2-4F47-973A-B56280112E7A}" destId="{B84F1D08-4F10-4C88-B47F-AD893837D03E}" srcOrd="1" destOrd="0" parTransId="{BD1AAC52-8E7C-4996-B4C0-B1788A41F2B6}" sibTransId="{E90D6598-6DD4-4139-82D7-91C91F123E6C}"/>
    <dgm:cxn modelId="{77096B8F-CC13-4F7C-B35A-DDEF21CE263C}" type="presOf" srcId="{F027AED8-4FB2-4693-B658-6ACBE0A56441}" destId="{0FDF1DD5-59EC-41BD-90FA-9B4BC6802E5A}" srcOrd="0" destOrd="0" presId="urn:microsoft.com/office/officeart/2018/5/layout/CenteredIconLabelDescriptionList"/>
    <dgm:cxn modelId="{D5455096-3CE4-4B57-BFBC-B224292B854D}" srcId="{B84F1D08-4F10-4C88-B47F-AD893837D03E}" destId="{01652963-716D-41F4-9371-22643256AA7C}" srcOrd="0" destOrd="0" parTransId="{82D46B46-D715-444D-B28D-F56EAB634B4C}" sibTransId="{11381563-EA12-4833-B968-872E7E0C7E5A}"/>
    <dgm:cxn modelId="{F305CEA5-C629-4355-B9E2-ABFC1B7DEF42}" srcId="{F185161B-7FE5-4459-9235-CCB9ADDF09EB}" destId="{3E4D2F0D-DC7A-49E2-AC38-86B1867F207A}" srcOrd="0" destOrd="0" parTransId="{D3E1700F-09B7-4351-9821-B27690DDD842}" sibTransId="{2071D723-CDA9-4111-B9A7-51B741D80C2C}"/>
    <dgm:cxn modelId="{13FBEBA6-DD47-4EBD-A7CF-62A95208EF4B}" srcId="{2E10C3F5-5CFD-410E-8767-04ED1DEC4627}" destId="{F027AED8-4FB2-4693-B658-6ACBE0A56441}" srcOrd="0" destOrd="0" parTransId="{600C1B54-8CF3-4A0F-B094-5D85EEAFF693}" sibTransId="{B18EC7CC-6C59-4B1A-BEAE-FB0422D9FFEB}"/>
    <dgm:cxn modelId="{ABBCB4AA-FB7D-454C-BEA9-33A75DCE8AD4}" type="presOf" srcId="{219B119F-88A2-4F47-973A-B56280112E7A}" destId="{D65B4FEB-798B-4E5E-92E4-0AB6B6558BB6}" srcOrd="0" destOrd="0" presId="urn:microsoft.com/office/officeart/2018/5/layout/CenteredIconLabelDescriptionList"/>
    <dgm:cxn modelId="{789B5AAF-3C6E-4B0C-9869-3E9BB88C2255}" type="presOf" srcId="{7582B83D-0044-4013-B232-1F2DCF128B63}" destId="{59F96382-7D2D-4E26-A925-9470E32CB436}" srcOrd="0" destOrd="1" presId="urn:microsoft.com/office/officeart/2018/5/layout/CenteredIconLabelDescriptionList"/>
    <dgm:cxn modelId="{7FD86AB4-854D-4023-B8B1-26E163CBADD0}" type="presOf" srcId="{F185161B-7FE5-4459-9235-CCB9ADDF09EB}" destId="{F8D93893-06C6-42CE-B916-0EFE31E2F2E7}" srcOrd="0" destOrd="0" presId="urn:microsoft.com/office/officeart/2018/5/layout/CenteredIconLabelDescriptionList"/>
    <dgm:cxn modelId="{AF32D4E9-7E78-4B9B-8130-DFACF0C5E3E8}" type="presOf" srcId="{B84F1D08-4F10-4C88-B47F-AD893837D03E}" destId="{929AF1E1-ED1F-4372-8585-332287CAE850}" srcOrd="0" destOrd="0" presId="urn:microsoft.com/office/officeart/2018/5/layout/CenteredIconLabelDescriptionList"/>
    <dgm:cxn modelId="{ECF2B1F1-A7F8-495C-9D84-92AF73321027}" type="presOf" srcId="{2E10C3F5-5CFD-410E-8767-04ED1DEC4627}" destId="{9E324236-8BE4-43D3-8F99-58116D3D16E4}" srcOrd="0" destOrd="0" presId="urn:microsoft.com/office/officeart/2018/5/layout/CenteredIconLabelDescriptionList"/>
    <dgm:cxn modelId="{55F961FF-4193-4B58-BCE0-F1CA8EEECBEB}" srcId="{B84F1D08-4F10-4C88-B47F-AD893837D03E}" destId="{A2AC128D-D37B-45F7-A7E9-CC1E99EFBBFD}" srcOrd="1" destOrd="0" parTransId="{6A9179C1-72EA-411A-9525-F69DAA347F5F}" sibTransId="{E56295E3-A6A2-4768-BB96-0933720634E6}"/>
    <dgm:cxn modelId="{6C3AF90C-E536-48AD-B8B9-69B903F8EB7F}" type="presParOf" srcId="{D65B4FEB-798B-4E5E-92E4-0AB6B6558BB6}" destId="{76AD0E9B-1FC6-4C9E-B519-1718D3DF3CD7}" srcOrd="0" destOrd="0" presId="urn:microsoft.com/office/officeart/2018/5/layout/CenteredIconLabelDescriptionList"/>
    <dgm:cxn modelId="{3503D404-1B6F-4A99-A54D-433F549E9212}" type="presParOf" srcId="{76AD0E9B-1FC6-4C9E-B519-1718D3DF3CD7}" destId="{170938CC-3160-421B-B530-0CD7EA593467}" srcOrd="0" destOrd="0" presId="urn:microsoft.com/office/officeart/2018/5/layout/CenteredIconLabelDescriptionList"/>
    <dgm:cxn modelId="{7EFDA9EB-345D-4EFF-B1E4-181B70834492}" type="presParOf" srcId="{76AD0E9B-1FC6-4C9E-B519-1718D3DF3CD7}" destId="{2D3902AD-FC94-42B3-9BF4-61BEC7DBF6E5}" srcOrd="1" destOrd="0" presId="urn:microsoft.com/office/officeart/2018/5/layout/CenteredIconLabelDescriptionList"/>
    <dgm:cxn modelId="{7F37D3F8-C8E5-4951-83F8-DE5972897395}" type="presParOf" srcId="{76AD0E9B-1FC6-4C9E-B519-1718D3DF3CD7}" destId="{F8D93893-06C6-42CE-B916-0EFE31E2F2E7}" srcOrd="2" destOrd="0" presId="urn:microsoft.com/office/officeart/2018/5/layout/CenteredIconLabelDescriptionList"/>
    <dgm:cxn modelId="{1ED9F123-B90E-481A-A0FA-357244839828}" type="presParOf" srcId="{76AD0E9B-1FC6-4C9E-B519-1718D3DF3CD7}" destId="{484C9EBE-AC47-4BD1-8163-16FB40B2A847}" srcOrd="3" destOrd="0" presId="urn:microsoft.com/office/officeart/2018/5/layout/CenteredIconLabelDescriptionList"/>
    <dgm:cxn modelId="{51EB3786-957E-4962-85B6-773BB6B2CC1E}" type="presParOf" srcId="{76AD0E9B-1FC6-4C9E-B519-1718D3DF3CD7}" destId="{59F96382-7D2D-4E26-A925-9470E32CB436}" srcOrd="4" destOrd="0" presId="urn:microsoft.com/office/officeart/2018/5/layout/CenteredIconLabelDescriptionList"/>
    <dgm:cxn modelId="{6DD3890C-8DFE-433A-8982-77E40FD66DC9}" type="presParOf" srcId="{D65B4FEB-798B-4E5E-92E4-0AB6B6558BB6}" destId="{8DD5E896-6EBC-4A36-B12D-A3633AF10641}" srcOrd="1" destOrd="0" presId="urn:microsoft.com/office/officeart/2018/5/layout/CenteredIconLabelDescriptionList"/>
    <dgm:cxn modelId="{4737096F-1E19-4C24-9D5F-81FC637CC2A0}" type="presParOf" srcId="{D65B4FEB-798B-4E5E-92E4-0AB6B6558BB6}" destId="{EE7D0EE9-CE29-400C-8E64-0B0C06431B3A}" srcOrd="2" destOrd="0" presId="urn:microsoft.com/office/officeart/2018/5/layout/CenteredIconLabelDescriptionList"/>
    <dgm:cxn modelId="{20D9349B-A9C8-4400-A598-BD29B0157C8A}" type="presParOf" srcId="{EE7D0EE9-CE29-400C-8E64-0B0C06431B3A}" destId="{A3CE3F60-C41B-4A17-A5FF-3DF1274DBBD7}" srcOrd="0" destOrd="0" presId="urn:microsoft.com/office/officeart/2018/5/layout/CenteredIconLabelDescriptionList"/>
    <dgm:cxn modelId="{4AE3D710-BF0A-4A8D-A914-E47106D67D04}" type="presParOf" srcId="{EE7D0EE9-CE29-400C-8E64-0B0C06431B3A}" destId="{476A53FF-6E69-443E-8022-686FAF4CBFAF}" srcOrd="1" destOrd="0" presId="urn:microsoft.com/office/officeart/2018/5/layout/CenteredIconLabelDescriptionList"/>
    <dgm:cxn modelId="{0226BC0E-A2BB-47BA-A0FC-31030FE34E95}" type="presParOf" srcId="{EE7D0EE9-CE29-400C-8E64-0B0C06431B3A}" destId="{929AF1E1-ED1F-4372-8585-332287CAE850}" srcOrd="2" destOrd="0" presId="urn:microsoft.com/office/officeart/2018/5/layout/CenteredIconLabelDescriptionList"/>
    <dgm:cxn modelId="{7014873C-DE31-4579-A0AB-0FD091AC9FEF}" type="presParOf" srcId="{EE7D0EE9-CE29-400C-8E64-0B0C06431B3A}" destId="{8A392527-0860-423B-9DA7-1F653804CA73}" srcOrd="3" destOrd="0" presId="urn:microsoft.com/office/officeart/2018/5/layout/CenteredIconLabelDescriptionList"/>
    <dgm:cxn modelId="{719EF9C2-4B4C-401E-9EAF-E201CDFCECFF}" type="presParOf" srcId="{EE7D0EE9-CE29-400C-8E64-0B0C06431B3A}" destId="{F4C656C3-A72C-4AE9-BA5C-11D461FE1639}" srcOrd="4" destOrd="0" presId="urn:microsoft.com/office/officeart/2018/5/layout/CenteredIconLabelDescriptionList"/>
    <dgm:cxn modelId="{FE567419-35C7-487D-B8D3-39CCF09F9019}" type="presParOf" srcId="{D65B4FEB-798B-4E5E-92E4-0AB6B6558BB6}" destId="{CB511BF6-1199-4177-A493-BA9B3AF806FC}" srcOrd="3" destOrd="0" presId="urn:microsoft.com/office/officeart/2018/5/layout/CenteredIconLabelDescriptionList"/>
    <dgm:cxn modelId="{5DCC67E2-CBA2-419E-8DDF-64D3BCB5B79E}" type="presParOf" srcId="{D65B4FEB-798B-4E5E-92E4-0AB6B6558BB6}" destId="{B00C50FC-EA21-4BCB-8DC7-676BFA56B21A}" srcOrd="4" destOrd="0" presId="urn:microsoft.com/office/officeart/2018/5/layout/CenteredIconLabelDescriptionList"/>
    <dgm:cxn modelId="{F2A99E70-C5C7-4FE3-BC90-96A2C6B83DB0}" type="presParOf" srcId="{B00C50FC-EA21-4BCB-8DC7-676BFA56B21A}" destId="{15FDF1FD-2A3B-4EF5-9110-41ECB24A60F8}" srcOrd="0" destOrd="0" presId="urn:microsoft.com/office/officeart/2018/5/layout/CenteredIconLabelDescriptionList"/>
    <dgm:cxn modelId="{0E7B8F11-8068-4723-8FB2-F9DE0C209EC5}" type="presParOf" srcId="{B00C50FC-EA21-4BCB-8DC7-676BFA56B21A}" destId="{97723902-B82D-4E2F-A193-0EF174779DB4}" srcOrd="1" destOrd="0" presId="urn:microsoft.com/office/officeart/2018/5/layout/CenteredIconLabelDescriptionList"/>
    <dgm:cxn modelId="{B7FC06F9-5B6C-44B9-819A-C7F397907C73}" type="presParOf" srcId="{B00C50FC-EA21-4BCB-8DC7-676BFA56B21A}" destId="{9E324236-8BE4-43D3-8F99-58116D3D16E4}" srcOrd="2" destOrd="0" presId="urn:microsoft.com/office/officeart/2018/5/layout/CenteredIconLabelDescriptionList"/>
    <dgm:cxn modelId="{826CC04D-D0CB-4BEC-833D-35C38CFEA6C6}" type="presParOf" srcId="{B00C50FC-EA21-4BCB-8DC7-676BFA56B21A}" destId="{C2727BED-B3CD-4BAA-9EFC-885E45C7F1F1}" srcOrd="3" destOrd="0" presId="urn:microsoft.com/office/officeart/2018/5/layout/CenteredIconLabelDescriptionList"/>
    <dgm:cxn modelId="{D0E77709-5EC7-4078-A9B4-D1B176815E7C}" type="presParOf" srcId="{B00C50FC-EA21-4BCB-8DC7-676BFA56B21A}" destId="{0FDF1DD5-59EC-41BD-90FA-9B4BC6802E5A}"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9D232C4-59F7-4289-BBB0-913CB9DCC46C}" type="doc">
      <dgm:prSet loTypeId="urn:microsoft.com/office/officeart/2005/8/layout/list1" loCatId="list" qsTypeId="urn:microsoft.com/office/officeart/2005/8/quickstyle/simple4" qsCatId="simple" csTypeId="urn:microsoft.com/office/officeart/2005/8/colors/colorful5" csCatId="colorful"/>
      <dgm:spPr/>
      <dgm:t>
        <a:bodyPr/>
        <a:lstStyle/>
        <a:p>
          <a:endParaRPr lang="en-US"/>
        </a:p>
      </dgm:t>
    </dgm:pt>
    <dgm:pt modelId="{FCBC0036-A447-4279-8D13-8B46397686A7}">
      <dgm:prSet/>
      <dgm:spPr/>
      <dgm:t>
        <a:bodyPr/>
        <a:lstStyle/>
        <a:p>
          <a:r>
            <a:rPr lang="en-US"/>
            <a:t>Arithmetic operators</a:t>
          </a:r>
        </a:p>
      </dgm:t>
    </dgm:pt>
    <dgm:pt modelId="{06AA7BB2-C959-4C0D-97B9-8C8965A0C81D}" type="parTrans" cxnId="{3C0E6C97-5CF7-4D55-9322-2DCF942430C1}">
      <dgm:prSet/>
      <dgm:spPr/>
      <dgm:t>
        <a:bodyPr/>
        <a:lstStyle/>
        <a:p>
          <a:endParaRPr lang="en-US"/>
        </a:p>
      </dgm:t>
    </dgm:pt>
    <dgm:pt modelId="{F8BAB299-5538-49D3-833B-903444A38334}" type="sibTrans" cxnId="{3C0E6C97-5CF7-4D55-9322-2DCF942430C1}">
      <dgm:prSet/>
      <dgm:spPr/>
      <dgm:t>
        <a:bodyPr/>
        <a:lstStyle/>
        <a:p>
          <a:endParaRPr lang="en-US"/>
        </a:p>
      </dgm:t>
    </dgm:pt>
    <dgm:pt modelId="{81BA2582-ABF0-490D-9BD5-95729956D2A0}">
      <dgm:prSet/>
      <dgm:spPr/>
      <dgm:t>
        <a:bodyPr/>
        <a:lstStyle/>
        <a:p>
          <a:r>
            <a:rPr lang="en-US"/>
            <a:t>Assignment Operators</a:t>
          </a:r>
        </a:p>
      </dgm:t>
    </dgm:pt>
    <dgm:pt modelId="{E1C999CF-FA02-4F4C-A063-9C2184DD6FD2}" type="parTrans" cxnId="{2B77E5E8-E0F4-4DD9-A32A-6573DC75BC6E}">
      <dgm:prSet/>
      <dgm:spPr/>
      <dgm:t>
        <a:bodyPr/>
        <a:lstStyle/>
        <a:p>
          <a:endParaRPr lang="en-US"/>
        </a:p>
      </dgm:t>
    </dgm:pt>
    <dgm:pt modelId="{9CD1C5A2-EBD0-4394-A4AF-8B7D96EA49F7}" type="sibTrans" cxnId="{2B77E5E8-E0F4-4DD9-A32A-6573DC75BC6E}">
      <dgm:prSet/>
      <dgm:spPr/>
      <dgm:t>
        <a:bodyPr/>
        <a:lstStyle/>
        <a:p>
          <a:endParaRPr lang="en-US"/>
        </a:p>
      </dgm:t>
    </dgm:pt>
    <dgm:pt modelId="{22171AF1-BADE-4E6B-A805-B2CD67A5F9C8}">
      <dgm:prSet/>
      <dgm:spPr/>
      <dgm:t>
        <a:bodyPr/>
        <a:lstStyle/>
        <a:p>
          <a:r>
            <a:rPr lang="en-US"/>
            <a:t>Comparison Operators</a:t>
          </a:r>
        </a:p>
      </dgm:t>
    </dgm:pt>
    <dgm:pt modelId="{7E6D2747-AE3B-4827-93B2-C6291F9BD5DE}" type="parTrans" cxnId="{0266D3A7-4745-4C8B-AC76-C83C90A4A084}">
      <dgm:prSet/>
      <dgm:spPr/>
      <dgm:t>
        <a:bodyPr/>
        <a:lstStyle/>
        <a:p>
          <a:endParaRPr lang="en-US"/>
        </a:p>
      </dgm:t>
    </dgm:pt>
    <dgm:pt modelId="{BEACD9DF-0B56-4FB6-A586-1D4AE4F67D5B}" type="sibTrans" cxnId="{0266D3A7-4745-4C8B-AC76-C83C90A4A084}">
      <dgm:prSet/>
      <dgm:spPr/>
      <dgm:t>
        <a:bodyPr/>
        <a:lstStyle/>
        <a:p>
          <a:endParaRPr lang="en-US"/>
        </a:p>
      </dgm:t>
    </dgm:pt>
    <dgm:pt modelId="{974FAF78-9498-4C17-A454-CF369F238886}">
      <dgm:prSet/>
      <dgm:spPr/>
      <dgm:t>
        <a:bodyPr/>
        <a:lstStyle/>
        <a:p>
          <a:r>
            <a:rPr lang="en-US"/>
            <a:t>Logical Operators</a:t>
          </a:r>
        </a:p>
      </dgm:t>
    </dgm:pt>
    <dgm:pt modelId="{FD61E99F-996B-4661-8F61-4E79A35EEE20}" type="parTrans" cxnId="{864F0317-FADC-456F-9360-86F2CB4BE52A}">
      <dgm:prSet/>
      <dgm:spPr/>
      <dgm:t>
        <a:bodyPr/>
        <a:lstStyle/>
        <a:p>
          <a:endParaRPr lang="en-US"/>
        </a:p>
      </dgm:t>
    </dgm:pt>
    <dgm:pt modelId="{9BBD794C-DC54-4D84-848B-40C9904E51F1}" type="sibTrans" cxnId="{864F0317-FADC-456F-9360-86F2CB4BE52A}">
      <dgm:prSet/>
      <dgm:spPr/>
      <dgm:t>
        <a:bodyPr/>
        <a:lstStyle/>
        <a:p>
          <a:endParaRPr lang="en-US"/>
        </a:p>
      </dgm:t>
    </dgm:pt>
    <dgm:pt modelId="{A09409B1-DABB-4019-87F7-33440D1B47EF}">
      <dgm:prSet/>
      <dgm:spPr/>
      <dgm:t>
        <a:bodyPr/>
        <a:lstStyle/>
        <a:p>
          <a:r>
            <a:rPr lang="en-US"/>
            <a:t>Ternary Operators</a:t>
          </a:r>
        </a:p>
      </dgm:t>
    </dgm:pt>
    <dgm:pt modelId="{9A0AC178-7264-488E-8E40-6AE4E772F885}" type="parTrans" cxnId="{39455A25-63F7-4099-BB52-AEA0D5371015}">
      <dgm:prSet/>
      <dgm:spPr/>
      <dgm:t>
        <a:bodyPr/>
        <a:lstStyle/>
        <a:p>
          <a:endParaRPr lang="en-US"/>
        </a:p>
      </dgm:t>
    </dgm:pt>
    <dgm:pt modelId="{47B30B47-340A-409D-BC35-F5061EC46540}" type="sibTrans" cxnId="{39455A25-63F7-4099-BB52-AEA0D5371015}">
      <dgm:prSet/>
      <dgm:spPr/>
      <dgm:t>
        <a:bodyPr/>
        <a:lstStyle/>
        <a:p>
          <a:endParaRPr lang="en-US"/>
        </a:p>
      </dgm:t>
    </dgm:pt>
    <dgm:pt modelId="{368CEA3A-9632-47C0-8604-9126303931A3}" type="pres">
      <dgm:prSet presAssocID="{79D232C4-59F7-4289-BBB0-913CB9DCC46C}" presName="linear" presStyleCnt="0">
        <dgm:presLayoutVars>
          <dgm:dir/>
          <dgm:animLvl val="lvl"/>
          <dgm:resizeHandles val="exact"/>
        </dgm:presLayoutVars>
      </dgm:prSet>
      <dgm:spPr/>
    </dgm:pt>
    <dgm:pt modelId="{DFBE18AE-E600-4B89-B52D-2DE4F82FED22}" type="pres">
      <dgm:prSet presAssocID="{FCBC0036-A447-4279-8D13-8B46397686A7}" presName="parentLin" presStyleCnt="0"/>
      <dgm:spPr/>
    </dgm:pt>
    <dgm:pt modelId="{3CF28E5A-9E55-45C9-8E31-F7869C5E549F}" type="pres">
      <dgm:prSet presAssocID="{FCBC0036-A447-4279-8D13-8B46397686A7}" presName="parentLeftMargin" presStyleLbl="node1" presStyleIdx="0" presStyleCnt="5"/>
      <dgm:spPr/>
    </dgm:pt>
    <dgm:pt modelId="{9699CE2C-BAFC-47C7-86EC-9A1CDA9F6D0C}" type="pres">
      <dgm:prSet presAssocID="{FCBC0036-A447-4279-8D13-8B46397686A7}" presName="parentText" presStyleLbl="node1" presStyleIdx="0" presStyleCnt="5">
        <dgm:presLayoutVars>
          <dgm:chMax val="0"/>
          <dgm:bulletEnabled val="1"/>
        </dgm:presLayoutVars>
      </dgm:prSet>
      <dgm:spPr/>
    </dgm:pt>
    <dgm:pt modelId="{03BB899C-F7A6-477C-B7DE-5CBC37D5CB17}" type="pres">
      <dgm:prSet presAssocID="{FCBC0036-A447-4279-8D13-8B46397686A7}" presName="negativeSpace" presStyleCnt="0"/>
      <dgm:spPr/>
    </dgm:pt>
    <dgm:pt modelId="{DE8DD603-A010-46EA-9F97-7DBB3F6C5834}" type="pres">
      <dgm:prSet presAssocID="{FCBC0036-A447-4279-8D13-8B46397686A7}" presName="childText" presStyleLbl="conFgAcc1" presStyleIdx="0" presStyleCnt="5">
        <dgm:presLayoutVars>
          <dgm:bulletEnabled val="1"/>
        </dgm:presLayoutVars>
      </dgm:prSet>
      <dgm:spPr/>
    </dgm:pt>
    <dgm:pt modelId="{B5BD37CC-12EC-4F65-9485-743235031816}" type="pres">
      <dgm:prSet presAssocID="{F8BAB299-5538-49D3-833B-903444A38334}" presName="spaceBetweenRectangles" presStyleCnt="0"/>
      <dgm:spPr/>
    </dgm:pt>
    <dgm:pt modelId="{E3B2385C-DB01-4B93-8AA1-2FD34211D95A}" type="pres">
      <dgm:prSet presAssocID="{81BA2582-ABF0-490D-9BD5-95729956D2A0}" presName="parentLin" presStyleCnt="0"/>
      <dgm:spPr/>
    </dgm:pt>
    <dgm:pt modelId="{A04847A9-6CA1-4AF1-B284-981E1E9DC1B6}" type="pres">
      <dgm:prSet presAssocID="{81BA2582-ABF0-490D-9BD5-95729956D2A0}" presName="parentLeftMargin" presStyleLbl="node1" presStyleIdx="0" presStyleCnt="5"/>
      <dgm:spPr/>
    </dgm:pt>
    <dgm:pt modelId="{27C15972-1E78-4E53-8438-4AFACDDB12D0}" type="pres">
      <dgm:prSet presAssocID="{81BA2582-ABF0-490D-9BD5-95729956D2A0}" presName="parentText" presStyleLbl="node1" presStyleIdx="1" presStyleCnt="5">
        <dgm:presLayoutVars>
          <dgm:chMax val="0"/>
          <dgm:bulletEnabled val="1"/>
        </dgm:presLayoutVars>
      </dgm:prSet>
      <dgm:spPr/>
    </dgm:pt>
    <dgm:pt modelId="{FC2DC213-B4E7-41C6-A354-77D9C7BC9D30}" type="pres">
      <dgm:prSet presAssocID="{81BA2582-ABF0-490D-9BD5-95729956D2A0}" presName="negativeSpace" presStyleCnt="0"/>
      <dgm:spPr/>
    </dgm:pt>
    <dgm:pt modelId="{88476B68-5FEC-4740-94A3-91AF84C785F7}" type="pres">
      <dgm:prSet presAssocID="{81BA2582-ABF0-490D-9BD5-95729956D2A0}" presName="childText" presStyleLbl="conFgAcc1" presStyleIdx="1" presStyleCnt="5">
        <dgm:presLayoutVars>
          <dgm:bulletEnabled val="1"/>
        </dgm:presLayoutVars>
      </dgm:prSet>
      <dgm:spPr/>
    </dgm:pt>
    <dgm:pt modelId="{9A5E0B8B-8DF1-4554-AC9F-69984DB209AC}" type="pres">
      <dgm:prSet presAssocID="{9CD1C5A2-EBD0-4394-A4AF-8B7D96EA49F7}" presName="spaceBetweenRectangles" presStyleCnt="0"/>
      <dgm:spPr/>
    </dgm:pt>
    <dgm:pt modelId="{54640BB5-3DD3-4283-A270-E74168A592A9}" type="pres">
      <dgm:prSet presAssocID="{22171AF1-BADE-4E6B-A805-B2CD67A5F9C8}" presName="parentLin" presStyleCnt="0"/>
      <dgm:spPr/>
    </dgm:pt>
    <dgm:pt modelId="{995993BE-A232-48C6-8D9C-0AF4FB6BFC46}" type="pres">
      <dgm:prSet presAssocID="{22171AF1-BADE-4E6B-A805-B2CD67A5F9C8}" presName="parentLeftMargin" presStyleLbl="node1" presStyleIdx="1" presStyleCnt="5"/>
      <dgm:spPr/>
    </dgm:pt>
    <dgm:pt modelId="{B28477CD-2B9A-4E79-BDCF-01AC19E9AE95}" type="pres">
      <dgm:prSet presAssocID="{22171AF1-BADE-4E6B-A805-B2CD67A5F9C8}" presName="parentText" presStyleLbl="node1" presStyleIdx="2" presStyleCnt="5">
        <dgm:presLayoutVars>
          <dgm:chMax val="0"/>
          <dgm:bulletEnabled val="1"/>
        </dgm:presLayoutVars>
      </dgm:prSet>
      <dgm:spPr/>
    </dgm:pt>
    <dgm:pt modelId="{4150B377-A2B9-4D98-B9E9-F4A0BE27C5C9}" type="pres">
      <dgm:prSet presAssocID="{22171AF1-BADE-4E6B-A805-B2CD67A5F9C8}" presName="negativeSpace" presStyleCnt="0"/>
      <dgm:spPr/>
    </dgm:pt>
    <dgm:pt modelId="{EBA1E649-659A-4894-81B3-F6C9AA123D5D}" type="pres">
      <dgm:prSet presAssocID="{22171AF1-BADE-4E6B-A805-B2CD67A5F9C8}" presName="childText" presStyleLbl="conFgAcc1" presStyleIdx="2" presStyleCnt="5">
        <dgm:presLayoutVars>
          <dgm:bulletEnabled val="1"/>
        </dgm:presLayoutVars>
      </dgm:prSet>
      <dgm:spPr/>
    </dgm:pt>
    <dgm:pt modelId="{4EEFF25A-C357-41B1-8959-329357E5656F}" type="pres">
      <dgm:prSet presAssocID="{BEACD9DF-0B56-4FB6-A586-1D4AE4F67D5B}" presName="spaceBetweenRectangles" presStyleCnt="0"/>
      <dgm:spPr/>
    </dgm:pt>
    <dgm:pt modelId="{A4E83D94-5E69-4B21-A705-B9AAD9B0EE33}" type="pres">
      <dgm:prSet presAssocID="{974FAF78-9498-4C17-A454-CF369F238886}" presName="parentLin" presStyleCnt="0"/>
      <dgm:spPr/>
    </dgm:pt>
    <dgm:pt modelId="{88D1892A-F969-4F84-821C-5041AAFA194B}" type="pres">
      <dgm:prSet presAssocID="{974FAF78-9498-4C17-A454-CF369F238886}" presName="parentLeftMargin" presStyleLbl="node1" presStyleIdx="2" presStyleCnt="5"/>
      <dgm:spPr/>
    </dgm:pt>
    <dgm:pt modelId="{40443A41-BB24-4B0E-9D0C-57A165C50CA1}" type="pres">
      <dgm:prSet presAssocID="{974FAF78-9498-4C17-A454-CF369F238886}" presName="parentText" presStyleLbl="node1" presStyleIdx="3" presStyleCnt="5">
        <dgm:presLayoutVars>
          <dgm:chMax val="0"/>
          <dgm:bulletEnabled val="1"/>
        </dgm:presLayoutVars>
      </dgm:prSet>
      <dgm:spPr/>
    </dgm:pt>
    <dgm:pt modelId="{514DE0C8-F9FE-41EC-911E-78D11BEB5B2C}" type="pres">
      <dgm:prSet presAssocID="{974FAF78-9498-4C17-A454-CF369F238886}" presName="negativeSpace" presStyleCnt="0"/>
      <dgm:spPr/>
    </dgm:pt>
    <dgm:pt modelId="{377F9EEE-1739-490E-9270-DA8CE269CB86}" type="pres">
      <dgm:prSet presAssocID="{974FAF78-9498-4C17-A454-CF369F238886}" presName="childText" presStyleLbl="conFgAcc1" presStyleIdx="3" presStyleCnt="5">
        <dgm:presLayoutVars>
          <dgm:bulletEnabled val="1"/>
        </dgm:presLayoutVars>
      </dgm:prSet>
      <dgm:spPr/>
    </dgm:pt>
    <dgm:pt modelId="{B6515631-AE98-4344-A47D-1D7FEC9F6F3E}" type="pres">
      <dgm:prSet presAssocID="{9BBD794C-DC54-4D84-848B-40C9904E51F1}" presName="spaceBetweenRectangles" presStyleCnt="0"/>
      <dgm:spPr/>
    </dgm:pt>
    <dgm:pt modelId="{5A93CFAE-0F36-470A-8354-F7AFBA4E690B}" type="pres">
      <dgm:prSet presAssocID="{A09409B1-DABB-4019-87F7-33440D1B47EF}" presName="parentLin" presStyleCnt="0"/>
      <dgm:spPr/>
    </dgm:pt>
    <dgm:pt modelId="{EBB916B6-16C4-4E7F-922E-98101DE61BDB}" type="pres">
      <dgm:prSet presAssocID="{A09409B1-DABB-4019-87F7-33440D1B47EF}" presName="parentLeftMargin" presStyleLbl="node1" presStyleIdx="3" presStyleCnt="5"/>
      <dgm:spPr/>
    </dgm:pt>
    <dgm:pt modelId="{85D45AF7-A586-4102-A75A-80EAE757881F}" type="pres">
      <dgm:prSet presAssocID="{A09409B1-DABB-4019-87F7-33440D1B47EF}" presName="parentText" presStyleLbl="node1" presStyleIdx="4" presStyleCnt="5">
        <dgm:presLayoutVars>
          <dgm:chMax val="0"/>
          <dgm:bulletEnabled val="1"/>
        </dgm:presLayoutVars>
      </dgm:prSet>
      <dgm:spPr/>
    </dgm:pt>
    <dgm:pt modelId="{0F2427D9-D8B4-4C9E-B2E8-47D2DD64CA7A}" type="pres">
      <dgm:prSet presAssocID="{A09409B1-DABB-4019-87F7-33440D1B47EF}" presName="negativeSpace" presStyleCnt="0"/>
      <dgm:spPr/>
    </dgm:pt>
    <dgm:pt modelId="{D38D594A-74E2-4997-B990-81B246EBC0C6}" type="pres">
      <dgm:prSet presAssocID="{A09409B1-DABB-4019-87F7-33440D1B47EF}" presName="childText" presStyleLbl="conFgAcc1" presStyleIdx="4" presStyleCnt="5">
        <dgm:presLayoutVars>
          <dgm:bulletEnabled val="1"/>
        </dgm:presLayoutVars>
      </dgm:prSet>
      <dgm:spPr/>
    </dgm:pt>
  </dgm:ptLst>
  <dgm:cxnLst>
    <dgm:cxn modelId="{FF5E4004-96A2-4228-A220-F219F0D96974}" type="presOf" srcId="{81BA2582-ABF0-490D-9BD5-95729956D2A0}" destId="{A04847A9-6CA1-4AF1-B284-981E1E9DC1B6}" srcOrd="0" destOrd="0" presId="urn:microsoft.com/office/officeart/2005/8/layout/list1"/>
    <dgm:cxn modelId="{E4D5F10A-CF1A-468D-AEC6-E72228D498A3}" type="presOf" srcId="{A09409B1-DABB-4019-87F7-33440D1B47EF}" destId="{85D45AF7-A586-4102-A75A-80EAE757881F}" srcOrd="1" destOrd="0" presId="urn:microsoft.com/office/officeart/2005/8/layout/list1"/>
    <dgm:cxn modelId="{864F0317-FADC-456F-9360-86F2CB4BE52A}" srcId="{79D232C4-59F7-4289-BBB0-913CB9DCC46C}" destId="{974FAF78-9498-4C17-A454-CF369F238886}" srcOrd="3" destOrd="0" parTransId="{FD61E99F-996B-4661-8F61-4E79A35EEE20}" sibTransId="{9BBD794C-DC54-4D84-848B-40C9904E51F1}"/>
    <dgm:cxn modelId="{39455A25-63F7-4099-BB52-AEA0D5371015}" srcId="{79D232C4-59F7-4289-BBB0-913CB9DCC46C}" destId="{A09409B1-DABB-4019-87F7-33440D1B47EF}" srcOrd="4" destOrd="0" parTransId="{9A0AC178-7264-488E-8E40-6AE4E772F885}" sibTransId="{47B30B47-340A-409D-BC35-F5061EC46540}"/>
    <dgm:cxn modelId="{5A1F3B3A-26E0-495F-B942-BD7437747578}" type="presOf" srcId="{974FAF78-9498-4C17-A454-CF369F238886}" destId="{40443A41-BB24-4B0E-9D0C-57A165C50CA1}" srcOrd="1" destOrd="0" presId="urn:microsoft.com/office/officeart/2005/8/layout/list1"/>
    <dgm:cxn modelId="{7A123E5C-D0AF-40DF-A709-B3E0B67D4E9B}" type="presOf" srcId="{A09409B1-DABB-4019-87F7-33440D1B47EF}" destId="{EBB916B6-16C4-4E7F-922E-98101DE61BDB}" srcOrd="0" destOrd="0" presId="urn:microsoft.com/office/officeart/2005/8/layout/list1"/>
    <dgm:cxn modelId="{69683A4C-4ABA-45C7-A05B-295C0D5D8F20}" type="presOf" srcId="{79D232C4-59F7-4289-BBB0-913CB9DCC46C}" destId="{368CEA3A-9632-47C0-8604-9126303931A3}" srcOrd="0" destOrd="0" presId="urn:microsoft.com/office/officeart/2005/8/layout/list1"/>
    <dgm:cxn modelId="{08E1124D-9C0F-4935-A64A-796E2B67B69E}" type="presOf" srcId="{22171AF1-BADE-4E6B-A805-B2CD67A5F9C8}" destId="{B28477CD-2B9A-4E79-BDCF-01AC19E9AE95}" srcOrd="1" destOrd="0" presId="urn:microsoft.com/office/officeart/2005/8/layout/list1"/>
    <dgm:cxn modelId="{4833ED74-E81C-4584-8BCE-B234B4ED9BAB}" type="presOf" srcId="{22171AF1-BADE-4E6B-A805-B2CD67A5F9C8}" destId="{995993BE-A232-48C6-8D9C-0AF4FB6BFC46}" srcOrd="0" destOrd="0" presId="urn:microsoft.com/office/officeart/2005/8/layout/list1"/>
    <dgm:cxn modelId="{47A99155-4279-4AEE-BD20-288A6071AE84}" type="presOf" srcId="{974FAF78-9498-4C17-A454-CF369F238886}" destId="{88D1892A-F969-4F84-821C-5041AAFA194B}" srcOrd="0" destOrd="0" presId="urn:microsoft.com/office/officeart/2005/8/layout/list1"/>
    <dgm:cxn modelId="{3C0E6C97-5CF7-4D55-9322-2DCF942430C1}" srcId="{79D232C4-59F7-4289-BBB0-913CB9DCC46C}" destId="{FCBC0036-A447-4279-8D13-8B46397686A7}" srcOrd="0" destOrd="0" parTransId="{06AA7BB2-C959-4C0D-97B9-8C8965A0C81D}" sibTransId="{F8BAB299-5538-49D3-833B-903444A38334}"/>
    <dgm:cxn modelId="{8DA010A6-9559-4F11-9C60-6BDB0DB99B17}" type="presOf" srcId="{FCBC0036-A447-4279-8D13-8B46397686A7}" destId="{9699CE2C-BAFC-47C7-86EC-9A1CDA9F6D0C}" srcOrd="1" destOrd="0" presId="urn:microsoft.com/office/officeart/2005/8/layout/list1"/>
    <dgm:cxn modelId="{0266D3A7-4745-4C8B-AC76-C83C90A4A084}" srcId="{79D232C4-59F7-4289-BBB0-913CB9DCC46C}" destId="{22171AF1-BADE-4E6B-A805-B2CD67A5F9C8}" srcOrd="2" destOrd="0" parTransId="{7E6D2747-AE3B-4827-93B2-C6291F9BD5DE}" sibTransId="{BEACD9DF-0B56-4FB6-A586-1D4AE4F67D5B}"/>
    <dgm:cxn modelId="{2B4FA6B9-819E-4D89-B1C8-B0462DC4B3AC}" type="presOf" srcId="{FCBC0036-A447-4279-8D13-8B46397686A7}" destId="{3CF28E5A-9E55-45C9-8E31-F7869C5E549F}" srcOrd="0" destOrd="0" presId="urn:microsoft.com/office/officeart/2005/8/layout/list1"/>
    <dgm:cxn modelId="{F1D74BE4-53E3-416A-9CEF-C312A6A81EBA}" type="presOf" srcId="{81BA2582-ABF0-490D-9BD5-95729956D2A0}" destId="{27C15972-1E78-4E53-8438-4AFACDDB12D0}" srcOrd="1" destOrd="0" presId="urn:microsoft.com/office/officeart/2005/8/layout/list1"/>
    <dgm:cxn modelId="{2B77E5E8-E0F4-4DD9-A32A-6573DC75BC6E}" srcId="{79D232C4-59F7-4289-BBB0-913CB9DCC46C}" destId="{81BA2582-ABF0-490D-9BD5-95729956D2A0}" srcOrd="1" destOrd="0" parTransId="{E1C999CF-FA02-4F4C-A063-9C2184DD6FD2}" sibTransId="{9CD1C5A2-EBD0-4394-A4AF-8B7D96EA49F7}"/>
    <dgm:cxn modelId="{BC267D8F-2324-45DB-A0D1-B3FEB21C3AF5}" type="presParOf" srcId="{368CEA3A-9632-47C0-8604-9126303931A3}" destId="{DFBE18AE-E600-4B89-B52D-2DE4F82FED22}" srcOrd="0" destOrd="0" presId="urn:microsoft.com/office/officeart/2005/8/layout/list1"/>
    <dgm:cxn modelId="{C040CF32-E109-4DE4-BCBB-A761BCE43DF3}" type="presParOf" srcId="{DFBE18AE-E600-4B89-B52D-2DE4F82FED22}" destId="{3CF28E5A-9E55-45C9-8E31-F7869C5E549F}" srcOrd="0" destOrd="0" presId="urn:microsoft.com/office/officeart/2005/8/layout/list1"/>
    <dgm:cxn modelId="{32EB2BA6-8CFE-412B-A174-F55336D0AA6A}" type="presParOf" srcId="{DFBE18AE-E600-4B89-B52D-2DE4F82FED22}" destId="{9699CE2C-BAFC-47C7-86EC-9A1CDA9F6D0C}" srcOrd="1" destOrd="0" presId="urn:microsoft.com/office/officeart/2005/8/layout/list1"/>
    <dgm:cxn modelId="{BC656D96-D0A6-46E7-8A1B-D0E09429D2C8}" type="presParOf" srcId="{368CEA3A-9632-47C0-8604-9126303931A3}" destId="{03BB899C-F7A6-477C-B7DE-5CBC37D5CB17}" srcOrd="1" destOrd="0" presId="urn:microsoft.com/office/officeart/2005/8/layout/list1"/>
    <dgm:cxn modelId="{44DFC66F-6369-41CE-8AEB-BECE77B9FBC5}" type="presParOf" srcId="{368CEA3A-9632-47C0-8604-9126303931A3}" destId="{DE8DD603-A010-46EA-9F97-7DBB3F6C5834}" srcOrd="2" destOrd="0" presId="urn:microsoft.com/office/officeart/2005/8/layout/list1"/>
    <dgm:cxn modelId="{EB2BC93F-6DCD-4A40-B278-1AEFE8651F8E}" type="presParOf" srcId="{368CEA3A-9632-47C0-8604-9126303931A3}" destId="{B5BD37CC-12EC-4F65-9485-743235031816}" srcOrd="3" destOrd="0" presId="urn:microsoft.com/office/officeart/2005/8/layout/list1"/>
    <dgm:cxn modelId="{24B0947E-B817-4F0F-BD01-BB134FE2755A}" type="presParOf" srcId="{368CEA3A-9632-47C0-8604-9126303931A3}" destId="{E3B2385C-DB01-4B93-8AA1-2FD34211D95A}" srcOrd="4" destOrd="0" presId="urn:microsoft.com/office/officeart/2005/8/layout/list1"/>
    <dgm:cxn modelId="{2729B5B0-20CD-4807-9D68-2160619FFF87}" type="presParOf" srcId="{E3B2385C-DB01-4B93-8AA1-2FD34211D95A}" destId="{A04847A9-6CA1-4AF1-B284-981E1E9DC1B6}" srcOrd="0" destOrd="0" presId="urn:microsoft.com/office/officeart/2005/8/layout/list1"/>
    <dgm:cxn modelId="{79631B84-039B-45DD-B84C-859D4516A098}" type="presParOf" srcId="{E3B2385C-DB01-4B93-8AA1-2FD34211D95A}" destId="{27C15972-1E78-4E53-8438-4AFACDDB12D0}" srcOrd="1" destOrd="0" presId="urn:microsoft.com/office/officeart/2005/8/layout/list1"/>
    <dgm:cxn modelId="{A846892E-F6E9-4CE9-89BF-4BBBC5121BF3}" type="presParOf" srcId="{368CEA3A-9632-47C0-8604-9126303931A3}" destId="{FC2DC213-B4E7-41C6-A354-77D9C7BC9D30}" srcOrd="5" destOrd="0" presId="urn:microsoft.com/office/officeart/2005/8/layout/list1"/>
    <dgm:cxn modelId="{A92E6F13-DFE1-4C13-8E9C-692978DB232A}" type="presParOf" srcId="{368CEA3A-9632-47C0-8604-9126303931A3}" destId="{88476B68-5FEC-4740-94A3-91AF84C785F7}" srcOrd="6" destOrd="0" presId="urn:microsoft.com/office/officeart/2005/8/layout/list1"/>
    <dgm:cxn modelId="{515FE37E-E250-4408-946E-FB3F57F25554}" type="presParOf" srcId="{368CEA3A-9632-47C0-8604-9126303931A3}" destId="{9A5E0B8B-8DF1-4554-AC9F-69984DB209AC}" srcOrd="7" destOrd="0" presId="urn:microsoft.com/office/officeart/2005/8/layout/list1"/>
    <dgm:cxn modelId="{DCFA98D7-A481-4A4E-A640-EC1D899D06B3}" type="presParOf" srcId="{368CEA3A-9632-47C0-8604-9126303931A3}" destId="{54640BB5-3DD3-4283-A270-E74168A592A9}" srcOrd="8" destOrd="0" presId="urn:microsoft.com/office/officeart/2005/8/layout/list1"/>
    <dgm:cxn modelId="{0598B4EC-44B5-4C23-A3E5-A84F22DAACA6}" type="presParOf" srcId="{54640BB5-3DD3-4283-A270-E74168A592A9}" destId="{995993BE-A232-48C6-8D9C-0AF4FB6BFC46}" srcOrd="0" destOrd="0" presId="urn:microsoft.com/office/officeart/2005/8/layout/list1"/>
    <dgm:cxn modelId="{3C90027A-ABE3-430D-99D0-C2E498C94AF3}" type="presParOf" srcId="{54640BB5-3DD3-4283-A270-E74168A592A9}" destId="{B28477CD-2B9A-4E79-BDCF-01AC19E9AE95}" srcOrd="1" destOrd="0" presId="urn:microsoft.com/office/officeart/2005/8/layout/list1"/>
    <dgm:cxn modelId="{D928BDFC-E632-46AF-9ED2-E0D49F87536C}" type="presParOf" srcId="{368CEA3A-9632-47C0-8604-9126303931A3}" destId="{4150B377-A2B9-4D98-B9E9-F4A0BE27C5C9}" srcOrd="9" destOrd="0" presId="urn:microsoft.com/office/officeart/2005/8/layout/list1"/>
    <dgm:cxn modelId="{82F862A2-3DC5-4619-AE35-8D73F3A49C1D}" type="presParOf" srcId="{368CEA3A-9632-47C0-8604-9126303931A3}" destId="{EBA1E649-659A-4894-81B3-F6C9AA123D5D}" srcOrd="10" destOrd="0" presId="urn:microsoft.com/office/officeart/2005/8/layout/list1"/>
    <dgm:cxn modelId="{22E85E63-CBB0-4E91-AFD5-20C7409A05EC}" type="presParOf" srcId="{368CEA3A-9632-47C0-8604-9126303931A3}" destId="{4EEFF25A-C357-41B1-8959-329357E5656F}" srcOrd="11" destOrd="0" presId="urn:microsoft.com/office/officeart/2005/8/layout/list1"/>
    <dgm:cxn modelId="{6D35314E-DD7D-4F83-84E8-E370FB0EA179}" type="presParOf" srcId="{368CEA3A-9632-47C0-8604-9126303931A3}" destId="{A4E83D94-5E69-4B21-A705-B9AAD9B0EE33}" srcOrd="12" destOrd="0" presId="urn:microsoft.com/office/officeart/2005/8/layout/list1"/>
    <dgm:cxn modelId="{FCB8D0C9-676B-4441-9AD4-9CCF5859763C}" type="presParOf" srcId="{A4E83D94-5E69-4B21-A705-B9AAD9B0EE33}" destId="{88D1892A-F969-4F84-821C-5041AAFA194B}" srcOrd="0" destOrd="0" presId="urn:microsoft.com/office/officeart/2005/8/layout/list1"/>
    <dgm:cxn modelId="{C9B6D461-B42A-4303-AD1D-D0CFF56389B6}" type="presParOf" srcId="{A4E83D94-5E69-4B21-A705-B9AAD9B0EE33}" destId="{40443A41-BB24-4B0E-9D0C-57A165C50CA1}" srcOrd="1" destOrd="0" presId="urn:microsoft.com/office/officeart/2005/8/layout/list1"/>
    <dgm:cxn modelId="{5D2C87CB-3D79-4C64-B359-8689AB3E7347}" type="presParOf" srcId="{368CEA3A-9632-47C0-8604-9126303931A3}" destId="{514DE0C8-F9FE-41EC-911E-78D11BEB5B2C}" srcOrd="13" destOrd="0" presId="urn:microsoft.com/office/officeart/2005/8/layout/list1"/>
    <dgm:cxn modelId="{7FB5C91E-6551-4983-88F2-7EFEB1A7339A}" type="presParOf" srcId="{368CEA3A-9632-47C0-8604-9126303931A3}" destId="{377F9EEE-1739-490E-9270-DA8CE269CB86}" srcOrd="14" destOrd="0" presId="urn:microsoft.com/office/officeart/2005/8/layout/list1"/>
    <dgm:cxn modelId="{FFE0A99F-0E99-4CAE-939F-9709895BAF1A}" type="presParOf" srcId="{368CEA3A-9632-47C0-8604-9126303931A3}" destId="{B6515631-AE98-4344-A47D-1D7FEC9F6F3E}" srcOrd="15" destOrd="0" presId="urn:microsoft.com/office/officeart/2005/8/layout/list1"/>
    <dgm:cxn modelId="{663C1E30-A439-4DBF-A088-0D508559C16B}" type="presParOf" srcId="{368CEA3A-9632-47C0-8604-9126303931A3}" destId="{5A93CFAE-0F36-470A-8354-F7AFBA4E690B}" srcOrd="16" destOrd="0" presId="urn:microsoft.com/office/officeart/2005/8/layout/list1"/>
    <dgm:cxn modelId="{48268FEE-4818-4174-9249-96714F83A0CD}" type="presParOf" srcId="{5A93CFAE-0F36-470A-8354-F7AFBA4E690B}" destId="{EBB916B6-16C4-4E7F-922E-98101DE61BDB}" srcOrd="0" destOrd="0" presId="urn:microsoft.com/office/officeart/2005/8/layout/list1"/>
    <dgm:cxn modelId="{E6B74728-C259-45EA-B900-42FFB8176F28}" type="presParOf" srcId="{5A93CFAE-0F36-470A-8354-F7AFBA4E690B}" destId="{85D45AF7-A586-4102-A75A-80EAE757881F}" srcOrd="1" destOrd="0" presId="urn:microsoft.com/office/officeart/2005/8/layout/list1"/>
    <dgm:cxn modelId="{32D205F6-8694-497B-B594-26897E88F89E}" type="presParOf" srcId="{368CEA3A-9632-47C0-8604-9126303931A3}" destId="{0F2427D9-D8B4-4C9E-B2E8-47D2DD64CA7A}" srcOrd="17" destOrd="0" presId="urn:microsoft.com/office/officeart/2005/8/layout/list1"/>
    <dgm:cxn modelId="{3A5121CD-AEA5-4946-9652-55220EFB12D5}" type="presParOf" srcId="{368CEA3A-9632-47C0-8604-9126303931A3}" destId="{D38D594A-74E2-4997-B990-81B246EBC0C6}"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1855AB2-87AB-4B8E-987E-65EF9085F5DA}" type="doc">
      <dgm:prSet loTypeId="urn:microsoft.com/office/officeart/2016/7/layout/VerticalSolidActionList" loCatId="List" qsTypeId="urn:microsoft.com/office/officeart/2005/8/quickstyle/simple1" qsCatId="simple" csTypeId="urn:microsoft.com/office/officeart/2005/8/colors/colorful1" csCatId="colorful" phldr="1"/>
      <dgm:spPr/>
      <dgm:t>
        <a:bodyPr/>
        <a:lstStyle/>
        <a:p>
          <a:endParaRPr lang="en-US"/>
        </a:p>
      </dgm:t>
    </dgm:pt>
    <dgm:pt modelId="{87860597-B7E5-44B7-8D1D-5DFB964646D8}">
      <dgm:prSet/>
      <dgm:spPr/>
      <dgm:t>
        <a:bodyPr/>
        <a:lstStyle/>
        <a:p>
          <a:pPr>
            <a:defRPr b="1"/>
          </a:pPr>
          <a:r>
            <a:rPr lang="en-US"/>
            <a:t>alert</a:t>
          </a:r>
        </a:p>
      </dgm:t>
    </dgm:pt>
    <dgm:pt modelId="{43164337-0ED1-4323-8B0A-B375E309361F}" type="parTrans" cxnId="{0BC5E154-C1D5-470D-92D2-2083F2B6FEF1}">
      <dgm:prSet/>
      <dgm:spPr/>
      <dgm:t>
        <a:bodyPr/>
        <a:lstStyle/>
        <a:p>
          <a:endParaRPr lang="en-US"/>
        </a:p>
      </dgm:t>
    </dgm:pt>
    <dgm:pt modelId="{F0D3354B-7C61-4107-8C7E-04C8A008EDB7}" type="sibTrans" cxnId="{0BC5E154-C1D5-470D-92D2-2083F2B6FEF1}">
      <dgm:prSet/>
      <dgm:spPr/>
      <dgm:t>
        <a:bodyPr/>
        <a:lstStyle/>
        <a:p>
          <a:endParaRPr lang="en-US"/>
        </a:p>
      </dgm:t>
    </dgm:pt>
    <dgm:pt modelId="{1DD8FFE0-A212-43D8-8467-F235A2F2E09A}">
      <dgm:prSet/>
      <dgm:spPr/>
      <dgm:t>
        <a:bodyPr/>
        <a:lstStyle/>
        <a:p>
          <a:r>
            <a:rPr lang="en-US" b="0" i="0"/>
            <a:t>An alert box is used on the website to show a warning message to the user that they have entered the wrong value other than what is required to fill in that position.</a:t>
          </a:r>
          <a:endParaRPr lang="en-US"/>
        </a:p>
      </dgm:t>
    </dgm:pt>
    <dgm:pt modelId="{16EB58BE-A42D-4F4B-8548-09FBEA909C4B}" type="parTrans" cxnId="{E318E5D1-80C6-4462-B2B6-36E4AF8E73B8}">
      <dgm:prSet/>
      <dgm:spPr/>
      <dgm:t>
        <a:bodyPr/>
        <a:lstStyle/>
        <a:p>
          <a:endParaRPr lang="en-US"/>
        </a:p>
      </dgm:t>
    </dgm:pt>
    <dgm:pt modelId="{B538AED3-F452-452C-9F21-E2211E94AAFB}" type="sibTrans" cxnId="{E318E5D1-80C6-4462-B2B6-36E4AF8E73B8}">
      <dgm:prSet/>
      <dgm:spPr/>
      <dgm:t>
        <a:bodyPr/>
        <a:lstStyle/>
        <a:p>
          <a:endParaRPr lang="en-US"/>
        </a:p>
      </dgm:t>
    </dgm:pt>
    <dgm:pt modelId="{661F9762-2788-4942-BC76-E71B85B0619B}">
      <dgm:prSet/>
      <dgm:spPr/>
      <dgm:t>
        <a:bodyPr/>
        <a:lstStyle/>
        <a:p>
          <a:pPr>
            <a:defRPr b="1"/>
          </a:pPr>
          <a:r>
            <a:rPr lang="en-US"/>
            <a:t>Prompt</a:t>
          </a:r>
        </a:p>
      </dgm:t>
    </dgm:pt>
    <dgm:pt modelId="{09F9AC4B-E4D0-48ED-8046-FE58511888BC}" type="parTrans" cxnId="{7C548F00-193C-4D2E-9EC7-C624D6F7BAAE}">
      <dgm:prSet/>
      <dgm:spPr/>
      <dgm:t>
        <a:bodyPr/>
        <a:lstStyle/>
        <a:p>
          <a:endParaRPr lang="en-US"/>
        </a:p>
      </dgm:t>
    </dgm:pt>
    <dgm:pt modelId="{F3D84F0D-AE14-475C-B1D6-D57C9B5734D6}" type="sibTrans" cxnId="{7C548F00-193C-4D2E-9EC7-C624D6F7BAAE}">
      <dgm:prSet/>
      <dgm:spPr/>
      <dgm:t>
        <a:bodyPr/>
        <a:lstStyle/>
        <a:p>
          <a:endParaRPr lang="en-US"/>
        </a:p>
      </dgm:t>
    </dgm:pt>
    <dgm:pt modelId="{1B18357F-C6E4-46E2-B6A0-A36E687F0028}">
      <dgm:prSet/>
      <dgm:spPr/>
      <dgm:t>
        <a:bodyPr/>
        <a:lstStyle/>
        <a:p>
          <a:r>
            <a:rPr lang="en-US" b="0" i="0"/>
            <a:t>A prompt box is often used if you want the user to input a value before entering a page. When a prompt box pops up, the user will have to click either “OK” or “Cancel” to proceed after entering an input value. If the user clicks the OK button, the window method prompt() will return the entered value from the text box.</a:t>
          </a:r>
          <a:endParaRPr lang="en-US"/>
        </a:p>
      </dgm:t>
    </dgm:pt>
    <dgm:pt modelId="{782FBC30-06B7-41C1-8A6F-E1FAA4146E74}" type="parTrans" cxnId="{5545F268-D1DB-4BA6-9F88-F97483AC4A23}">
      <dgm:prSet/>
      <dgm:spPr/>
      <dgm:t>
        <a:bodyPr/>
        <a:lstStyle/>
        <a:p>
          <a:endParaRPr lang="en-US"/>
        </a:p>
      </dgm:t>
    </dgm:pt>
    <dgm:pt modelId="{2E4BF49F-416E-4573-9E70-5CF08AF72C4C}" type="sibTrans" cxnId="{5545F268-D1DB-4BA6-9F88-F97483AC4A23}">
      <dgm:prSet/>
      <dgm:spPr/>
      <dgm:t>
        <a:bodyPr/>
        <a:lstStyle/>
        <a:p>
          <a:endParaRPr lang="en-US"/>
        </a:p>
      </dgm:t>
    </dgm:pt>
    <dgm:pt modelId="{FB2BBD60-570D-44F9-B2D9-8E4B77577991}">
      <dgm:prSet/>
      <dgm:spPr/>
      <dgm:t>
        <a:bodyPr/>
        <a:lstStyle/>
        <a:p>
          <a:pPr>
            <a:defRPr b="1"/>
          </a:pPr>
          <a:r>
            <a:rPr lang="en-US"/>
            <a:t>Confirm</a:t>
          </a:r>
        </a:p>
      </dgm:t>
    </dgm:pt>
    <dgm:pt modelId="{924D7C6C-9DD0-4EB8-B107-F83913C3C08E}" type="parTrans" cxnId="{76019797-4CA2-4B3F-AFDE-BCF1978C6332}">
      <dgm:prSet/>
      <dgm:spPr/>
      <dgm:t>
        <a:bodyPr/>
        <a:lstStyle/>
        <a:p>
          <a:endParaRPr lang="en-US"/>
        </a:p>
      </dgm:t>
    </dgm:pt>
    <dgm:pt modelId="{B9D4016A-91DF-47C5-90BC-B964971C2E93}" type="sibTrans" cxnId="{76019797-4CA2-4B3F-AFDE-BCF1978C6332}">
      <dgm:prSet/>
      <dgm:spPr/>
      <dgm:t>
        <a:bodyPr/>
        <a:lstStyle/>
        <a:p>
          <a:endParaRPr lang="en-US"/>
        </a:p>
      </dgm:t>
    </dgm:pt>
    <dgm:pt modelId="{8D73936A-E41D-4E07-B240-E04E94BBBE86}">
      <dgm:prSet/>
      <dgm:spPr/>
      <dgm:t>
        <a:bodyPr/>
        <a:lstStyle/>
        <a:p>
          <a:r>
            <a:rPr lang="en-US" b="0" i="0"/>
            <a:t>A confirm box is often used if you want the user to verify or accept something. When a confirm box pops up, the user will have to click either “OK” or “Cancel” to proceed. </a:t>
          </a:r>
          <a:endParaRPr lang="en-US"/>
        </a:p>
      </dgm:t>
    </dgm:pt>
    <dgm:pt modelId="{6B5B5B71-E262-4879-A1CD-5BF56C66A7BE}" type="parTrans" cxnId="{75081648-B8AB-4123-9100-ED8BE5B02B55}">
      <dgm:prSet/>
      <dgm:spPr/>
      <dgm:t>
        <a:bodyPr/>
        <a:lstStyle/>
        <a:p>
          <a:endParaRPr lang="en-US"/>
        </a:p>
      </dgm:t>
    </dgm:pt>
    <dgm:pt modelId="{A78396E0-29C1-4C2A-95F6-13983FD865AE}" type="sibTrans" cxnId="{75081648-B8AB-4123-9100-ED8BE5B02B55}">
      <dgm:prSet/>
      <dgm:spPr/>
      <dgm:t>
        <a:bodyPr/>
        <a:lstStyle/>
        <a:p>
          <a:endParaRPr lang="en-US"/>
        </a:p>
      </dgm:t>
    </dgm:pt>
    <dgm:pt modelId="{754759E7-07E1-46C5-B16D-C40F89879363}" type="pres">
      <dgm:prSet presAssocID="{A1855AB2-87AB-4B8E-987E-65EF9085F5DA}" presName="Name0" presStyleCnt="0">
        <dgm:presLayoutVars>
          <dgm:dir/>
          <dgm:animLvl val="lvl"/>
          <dgm:resizeHandles val="exact"/>
        </dgm:presLayoutVars>
      </dgm:prSet>
      <dgm:spPr/>
    </dgm:pt>
    <dgm:pt modelId="{4626C9F4-332C-4D7B-B907-DE426F8334D7}" type="pres">
      <dgm:prSet presAssocID="{87860597-B7E5-44B7-8D1D-5DFB964646D8}" presName="linNode" presStyleCnt="0"/>
      <dgm:spPr/>
    </dgm:pt>
    <dgm:pt modelId="{B0E1B10F-D5D4-4FCC-8D5E-94C6DBEA0778}" type="pres">
      <dgm:prSet presAssocID="{87860597-B7E5-44B7-8D1D-5DFB964646D8}" presName="parentText" presStyleLbl="alignNode1" presStyleIdx="0" presStyleCnt="3">
        <dgm:presLayoutVars>
          <dgm:chMax val="1"/>
          <dgm:bulletEnabled/>
        </dgm:presLayoutVars>
      </dgm:prSet>
      <dgm:spPr/>
    </dgm:pt>
    <dgm:pt modelId="{3D92320D-CAD2-44E7-A12F-FCE5FB163577}" type="pres">
      <dgm:prSet presAssocID="{87860597-B7E5-44B7-8D1D-5DFB964646D8}" presName="descendantText" presStyleLbl="alignAccFollowNode1" presStyleIdx="0" presStyleCnt="3">
        <dgm:presLayoutVars>
          <dgm:bulletEnabled/>
        </dgm:presLayoutVars>
      </dgm:prSet>
      <dgm:spPr/>
    </dgm:pt>
    <dgm:pt modelId="{D53D954C-D6E2-46E9-905E-72DAD16CDF7E}" type="pres">
      <dgm:prSet presAssocID="{F0D3354B-7C61-4107-8C7E-04C8A008EDB7}" presName="sp" presStyleCnt="0"/>
      <dgm:spPr/>
    </dgm:pt>
    <dgm:pt modelId="{7177B58E-7CE8-4961-BE52-BBEA26903092}" type="pres">
      <dgm:prSet presAssocID="{661F9762-2788-4942-BC76-E71B85B0619B}" presName="linNode" presStyleCnt="0"/>
      <dgm:spPr/>
    </dgm:pt>
    <dgm:pt modelId="{AE669522-DB65-4B30-8AC6-2DECA2380005}" type="pres">
      <dgm:prSet presAssocID="{661F9762-2788-4942-BC76-E71B85B0619B}" presName="parentText" presStyleLbl="alignNode1" presStyleIdx="1" presStyleCnt="3">
        <dgm:presLayoutVars>
          <dgm:chMax val="1"/>
          <dgm:bulletEnabled/>
        </dgm:presLayoutVars>
      </dgm:prSet>
      <dgm:spPr/>
    </dgm:pt>
    <dgm:pt modelId="{2CF9DF85-1968-43D8-86CE-D9C26CA661F9}" type="pres">
      <dgm:prSet presAssocID="{661F9762-2788-4942-BC76-E71B85B0619B}" presName="descendantText" presStyleLbl="alignAccFollowNode1" presStyleIdx="1" presStyleCnt="3">
        <dgm:presLayoutVars>
          <dgm:bulletEnabled/>
        </dgm:presLayoutVars>
      </dgm:prSet>
      <dgm:spPr/>
    </dgm:pt>
    <dgm:pt modelId="{B85D591B-0EAD-4FB2-AAAB-AB5495DCED3D}" type="pres">
      <dgm:prSet presAssocID="{F3D84F0D-AE14-475C-B1D6-D57C9B5734D6}" presName="sp" presStyleCnt="0"/>
      <dgm:spPr/>
    </dgm:pt>
    <dgm:pt modelId="{655646B3-28AF-42A6-87FB-A1B13D56E6A7}" type="pres">
      <dgm:prSet presAssocID="{FB2BBD60-570D-44F9-B2D9-8E4B77577991}" presName="linNode" presStyleCnt="0"/>
      <dgm:spPr/>
    </dgm:pt>
    <dgm:pt modelId="{1D2A5C7F-3147-49BD-A7D1-57DBB273532B}" type="pres">
      <dgm:prSet presAssocID="{FB2BBD60-570D-44F9-B2D9-8E4B77577991}" presName="parentText" presStyleLbl="alignNode1" presStyleIdx="2" presStyleCnt="3">
        <dgm:presLayoutVars>
          <dgm:chMax val="1"/>
          <dgm:bulletEnabled/>
        </dgm:presLayoutVars>
      </dgm:prSet>
      <dgm:spPr/>
    </dgm:pt>
    <dgm:pt modelId="{57710BDA-9E96-4803-B026-4082A3C2D002}" type="pres">
      <dgm:prSet presAssocID="{FB2BBD60-570D-44F9-B2D9-8E4B77577991}" presName="descendantText" presStyleLbl="alignAccFollowNode1" presStyleIdx="2" presStyleCnt="3">
        <dgm:presLayoutVars>
          <dgm:bulletEnabled/>
        </dgm:presLayoutVars>
      </dgm:prSet>
      <dgm:spPr/>
    </dgm:pt>
  </dgm:ptLst>
  <dgm:cxnLst>
    <dgm:cxn modelId="{7C548F00-193C-4D2E-9EC7-C624D6F7BAAE}" srcId="{A1855AB2-87AB-4B8E-987E-65EF9085F5DA}" destId="{661F9762-2788-4942-BC76-E71B85B0619B}" srcOrd="1" destOrd="0" parTransId="{09F9AC4B-E4D0-48ED-8046-FE58511888BC}" sibTransId="{F3D84F0D-AE14-475C-B1D6-D57C9B5734D6}"/>
    <dgm:cxn modelId="{021FC906-C7B1-41FD-A25A-F232C29270B0}" type="presOf" srcId="{FB2BBD60-570D-44F9-B2D9-8E4B77577991}" destId="{1D2A5C7F-3147-49BD-A7D1-57DBB273532B}" srcOrd="0" destOrd="0" presId="urn:microsoft.com/office/officeart/2016/7/layout/VerticalSolidActionList"/>
    <dgm:cxn modelId="{E8BD1F5E-AA9E-4702-B189-9EFA1CA52C50}" type="presOf" srcId="{8D73936A-E41D-4E07-B240-E04E94BBBE86}" destId="{57710BDA-9E96-4803-B026-4082A3C2D002}" srcOrd="0" destOrd="0" presId="urn:microsoft.com/office/officeart/2016/7/layout/VerticalSolidActionList"/>
    <dgm:cxn modelId="{1B1B6F44-E9DD-4241-A1CE-CD9108E661FB}" type="presOf" srcId="{A1855AB2-87AB-4B8E-987E-65EF9085F5DA}" destId="{754759E7-07E1-46C5-B16D-C40F89879363}" srcOrd="0" destOrd="0" presId="urn:microsoft.com/office/officeart/2016/7/layout/VerticalSolidActionList"/>
    <dgm:cxn modelId="{75081648-B8AB-4123-9100-ED8BE5B02B55}" srcId="{FB2BBD60-570D-44F9-B2D9-8E4B77577991}" destId="{8D73936A-E41D-4E07-B240-E04E94BBBE86}" srcOrd="0" destOrd="0" parTransId="{6B5B5B71-E262-4879-A1CD-5BF56C66A7BE}" sibTransId="{A78396E0-29C1-4C2A-95F6-13983FD865AE}"/>
    <dgm:cxn modelId="{5545F268-D1DB-4BA6-9F88-F97483AC4A23}" srcId="{661F9762-2788-4942-BC76-E71B85B0619B}" destId="{1B18357F-C6E4-46E2-B6A0-A36E687F0028}" srcOrd="0" destOrd="0" parTransId="{782FBC30-06B7-41C1-8A6F-E1FAA4146E74}" sibTransId="{2E4BF49F-416E-4573-9E70-5CF08AF72C4C}"/>
    <dgm:cxn modelId="{4DCD4A53-22D6-491B-AB02-FE11BEBD69DE}" type="presOf" srcId="{1B18357F-C6E4-46E2-B6A0-A36E687F0028}" destId="{2CF9DF85-1968-43D8-86CE-D9C26CA661F9}" srcOrd="0" destOrd="0" presId="urn:microsoft.com/office/officeart/2016/7/layout/VerticalSolidActionList"/>
    <dgm:cxn modelId="{0BC5E154-C1D5-470D-92D2-2083F2B6FEF1}" srcId="{A1855AB2-87AB-4B8E-987E-65EF9085F5DA}" destId="{87860597-B7E5-44B7-8D1D-5DFB964646D8}" srcOrd="0" destOrd="0" parTransId="{43164337-0ED1-4323-8B0A-B375E309361F}" sibTransId="{F0D3354B-7C61-4107-8C7E-04C8A008EDB7}"/>
    <dgm:cxn modelId="{6B1ACB90-7304-4B20-B3F6-66BE1EA8426D}" type="presOf" srcId="{1DD8FFE0-A212-43D8-8467-F235A2F2E09A}" destId="{3D92320D-CAD2-44E7-A12F-FCE5FB163577}" srcOrd="0" destOrd="0" presId="urn:microsoft.com/office/officeart/2016/7/layout/VerticalSolidActionList"/>
    <dgm:cxn modelId="{76019797-4CA2-4B3F-AFDE-BCF1978C6332}" srcId="{A1855AB2-87AB-4B8E-987E-65EF9085F5DA}" destId="{FB2BBD60-570D-44F9-B2D9-8E4B77577991}" srcOrd="2" destOrd="0" parTransId="{924D7C6C-9DD0-4EB8-B107-F83913C3C08E}" sibTransId="{B9D4016A-91DF-47C5-90BC-B964971C2E93}"/>
    <dgm:cxn modelId="{8C08A6BA-B766-4623-9069-FAC44A12E0F8}" type="presOf" srcId="{661F9762-2788-4942-BC76-E71B85B0619B}" destId="{AE669522-DB65-4B30-8AC6-2DECA2380005}" srcOrd="0" destOrd="0" presId="urn:microsoft.com/office/officeart/2016/7/layout/VerticalSolidActionList"/>
    <dgm:cxn modelId="{E318E5D1-80C6-4462-B2B6-36E4AF8E73B8}" srcId="{87860597-B7E5-44B7-8D1D-5DFB964646D8}" destId="{1DD8FFE0-A212-43D8-8467-F235A2F2E09A}" srcOrd="0" destOrd="0" parTransId="{16EB58BE-A42D-4F4B-8548-09FBEA909C4B}" sibTransId="{B538AED3-F452-452C-9F21-E2211E94AAFB}"/>
    <dgm:cxn modelId="{B94CEBFE-D715-4795-909F-99416F547027}" type="presOf" srcId="{87860597-B7E5-44B7-8D1D-5DFB964646D8}" destId="{B0E1B10F-D5D4-4FCC-8D5E-94C6DBEA0778}" srcOrd="0" destOrd="0" presId="urn:microsoft.com/office/officeart/2016/7/layout/VerticalSolidActionList"/>
    <dgm:cxn modelId="{F01CCD8A-EAA6-4DFD-80D7-E9BDB0A95757}" type="presParOf" srcId="{754759E7-07E1-46C5-B16D-C40F89879363}" destId="{4626C9F4-332C-4D7B-B907-DE426F8334D7}" srcOrd="0" destOrd="0" presId="urn:microsoft.com/office/officeart/2016/7/layout/VerticalSolidActionList"/>
    <dgm:cxn modelId="{B7A81BAF-107F-4C41-B6FE-501ED9922368}" type="presParOf" srcId="{4626C9F4-332C-4D7B-B907-DE426F8334D7}" destId="{B0E1B10F-D5D4-4FCC-8D5E-94C6DBEA0778}" srcOrd="0" destOrd="0" presId="urn:microsoft.com/office/officeart/2016/7/layout/VerticalSolidActionList"/>
    <dgm:cxn modelId="{02144453-C5B4-4D07-AC96-7AA05E2FA4EB}" type="presParOf" srcId="{4626C9F4-332C-4D7B-B907-DE426F8334D7}" destId="{3D92320D-CAD2-44E7-A12F-FCE5FB163577}" srcOrd="1" destOrd="0" presId="urn:microsoft.com/office/officeart/2016/7/layout/VerticalSolidActionList"/>
    <dgm:cxn modelId="{5B15B52E-127A-4408-892F-D6A5BA146863}" type="presParOf" srcId="{754759E7-07E1-46C5-B16D-C40F89879363}" destId="{D53D954C-D6E2-46E9-905E-72DAD16CDF7E}" srcOrd="1" destOrd="0" presId="urn:microsoft.com/office/officeart/2016/7/layout/VerticalSolidActionList"/>
    <dgm:cxn modelId="{8975BEEC-EA40-4C28-8327-DF52E13A3E9F}" type="presParOf" srcId="{754759E7-07E1-46C5-B16D-C40F89879363}" destId="{7177B58E-7CE8-4961-BE52-BBEA26903092}" srcOrd="2" destOrd="0" presId="urn:microsoft.com/office/officeart/2016/7/layout/VerticalSolidActionList"/>
    <dgm:cxn modelId="{752782ED-458D-4D81-87FF-42E5ABFBE75C}" type="presParOf" srcId="{7177B58E-7CE8-4961-BE52-BBEA26903092}" destId="{AE669522-DB65-4B30-8AC6-2DECA2380005}" srcOrd="0" destOrd="0" presId="urn:microsoft.com/office/officeart/2016/7/layout/VerticalSolidActionList"/>
    <dgm:cxn modelId="{853AFAD3-89BC-47D0-B34B-994E2AA8B2A2}" type="presParOf" srcId="{7177B58E-7CE8-4961-BE52-BBEA26903092}" destId="{2CF9DF85-1968-43D8-86CE-D9C26CA661F9}" srcOrd="1" destOrd="0" presId="urn:microsoft.com/office/officeart/2016/7/layout/VerticalSolidActionList"/>
    <dgm:cxn modelId="{1DBBB6D2-594A-4CC6-8DD1-C5610CCD939B}" type="presParOf" srcId="{754759E7-07E1-46C5-B16D-C40F89879363}" destId="{B85D591B-0EAD-4FB2-AAAB-AB5495DCED3D}" srcOrd="3" destOrd="0" presId="urn:microsoft.com/office/officeart/2016/7/layout/VerticalSolidActionList"/>
    <dgm:cxn modelId="{180A4215-FD6B-4739-8A7C-4592449879EF}" type="presParOf" srcId="{754759E7-07E1-46C5-B16D-C40F89879363}" destId="{655646B3-28AF-42A6-87FB-A1B13D56E6A7}" srcOrd="4" destOrd="0" presId="urn:microsoft.com/office/officeart/2016/7/layout/VerticalSolidActionList"/>
    <dgm:cxn modelId="{C761907F-34AA-4C3C-899C-ECB0B0CEABAB}" type="presParOf" srcId="{655646B3-28AF-42A6-87FB-A1B13D56E6A7}" destId="{1D2A5C7F-3147-49BD-A7D1-57DBB273532B}" srcOrd="0" destOrd="0" presId="urn:microsoft.com/office/officeart/2016/7/layout/VerticalSolidActionList"/>
    <dgm:cxn modelId="{FB045ADF-630A-4896-A9A7-9F6A9602387D}" type="presParOf" srcId="{655646B3-28AF-42A6-87FB-A1B13D56E6A7}" destId="{57710BDA-9E96-4803-B026-4082A3C2D002}"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901CB2B-852B-48A7-82F7-828B4897F1D5}" type="doc">
      <dgm:prSet loTypeId="urn:microsoft.com/office/officeart/2008/layout/LinedList" loCatId="list" qsTypeId="urn:microsoft.com/office/officeart/2005/8/quickstyle/simple4" qsCatId="simple" csTypeId="urn:microsoft.com/office/officeart/2005/8/colors/colorful1" csCatId="colorful"/>
      <dgm:spPr/>
      <dgm:t>
        <a:bodyPr/>
        <a:lstStyle/>
        <a:p>
          <a:endParaRPr lang="en-US"/>
        </a:p>
      </dgm:t>
    </dgm:pt>
    <dgm:pt modelId="{F6C45815-82B4-4ADE-87FC-CB458550E3A2}">
      <dgm:prSet/>
      <dgm:spPr/>
      <dgm:t>
        <a:bodyPr/>
        <a:lstStyle/>
        <a:p>
          <a:r>
            <a:rPr lang="en-US" b="0" i="0"/>
            <a:t>A JavaScript function is a block of code designed to perform a particular task.</a:t>
          </a:r>
          <a:endParaRPr lang="en-US"/>
        </a:p>
      </dgm:t>
    </dgm:pt>
    <dgm:pt modelId="{1319F920-C1BB-4780-B015-2604B0C52B69}" type="parTrans" cxnId="{6A3FE619-D02A-42FF-A774-374E178B35AA}">
      <dgm:prSet/>
      <dgm:spPr/>
      <dgm:t>
        <a:bodyPr/>
        <a:lstStyle/>
        <a:p>
          <a:endParaRPr lang="en-US"/>
        </a:p>
      </dgm:t>
    </dgm:pt>
    <dgm:pt modelId="{85447B1C-08B0-4434-A99B-62EFCEADE950}" type="sibTrans" cxnId="{6A3FE619-D02A-42FF-A774-374E178B35AA}">
      <dgm:prSet/>
      <dgm:spPr/>
      <dgm:t>
        <a:bodyPr/>
        <a:lstStyle/>
        <a:p>
          <a:endParaRPr lang="en-US"/>
        </a:p>
      </dgm:t>
    </dgm:pt>
    <dgm:pt modelId="{853602D8-7C1B-43BC-A928-DA939310B6C7}">
      <dgm:prSet/>
      <dgm:spPr/>
      <dgm:t>
        <a:bodyPr/>
        <a:lstStyle/>
        <a:p>
          <a:r>
            <a:rPr lang="en-US" b="0" i="0"/>
            <a:t>A JavaScript function is executed when "something" invokes it (calls it).</a:t>
          </a:r>
          <a:endParaRPr lang="en-US"/>
        </a:p>
      </dgm:t>
    </dgm:pt>
    <dgm:pt modelId="{E506CA03-F1E3-4AD1-BCF9-9505F1E2B845}" type="parTrans" cxnId="{5BEB2F6D-591C-4946-86DA-1126C4B4A8F7}">
      <dgm:prSet/>
      <dgm:spPr/>
      <dgm:t>
        <a:bodyPr/>
        <a:lstStyle/>
        <a:p>
          <a:endParaRPr lang="en-US"/>
        </a:p>
      </dgm:t>
    </dgm:pt>
    <dgm:pt modelId="{42E6D443-54C4-4D77-9E07-32D46ADC6214}" type="sibTrans" cxnId="{5BEB2F6D-591C-4946-86DA-1126C4B4A8F7}">
      <dgm:prSet/>
      <dgm:spPr/>
      <dgm:t>
        <a:bodyPr/>
        <a:lstStyle/>
        <a:p>
          <a:endParaRPr lang="en-US"/>
        </a:p>
      </dgm:t>
    </dgm:pt>
    <dgm:pt modelId="{809B75B5-B0EA-4487-BF35-4ACA9EE76610}">
      <dgm:prSet/>
      <dgm:spPr/>
      <dgm:t>
        <a:bodyPr/>
        <a:lstStyle/>
        <a:p>
          <a:r>
            <a:rPr lang="en-US"/>
            <a:t>A JavaScript function is defined with the function keyword, followed by a name, followed by parentheses ().</a:t>
          </a:r>
        </a:p>
      </dgm:t>
    </dgm:pt>
    <dgm:pt modelId="{13DBDFF7-331B-4A3E-BE1F-D4F34A6B46B7}" type="parTrans" cxnId="{4B4F03E5-9370-4373-94BA-39BD787778AD}">
      <dgm:prSet/>
      <dgm:spPr/>
      <dgm:t>
        <a:bodyPr/>
        <a:lstStyle/>
        <a:p>
          <a:endParaRPr lang="en-US"/>
        </a:p>
      </dgm:t>
    </dgm:pt>
    <dgm:pt modelId="{1A6B0C98-5E64-4424-B9A5-D66F272A9EB7}" type="sibTrans" cxnId="{4B4F03E5-9370-4373-94BA-39BD787778AD}">
      <dgm:prSet/>
      <dgm:spPr/>
      <dgm:t>
        <a:bodyPr/>
        <a:lstStyle/>
        <a:p>
          <a:endParaRPr lang="en-US"/>
        </a:p>
      </dgm:t>
    </dgm:pt>
    <dgm:pt modelId="{EBF8AC5E-D053-4866-BD19-397E821D6231}">
      <dgm:prSet/>
      <dgm:spPr/>
      <dgm:t>
        <a:bodyPr/>
        <a:lstStyle/>
        <a:p>
          <a:r>
            <a:rPr lang="en-US"/>
            <a:t>Function names can contain letters, digits, underscores, and dollar signs (same rules as variables).</a:t>
          </a:r>
        </a:p>
      </dgm:t>
    </dgm:pt>
    <dgm:pt modelId="{F627BD70-F110-44AC-B352-765AF63393B0}" type="parTrans" cxnId="{9761AE11-A674-4847-A5CD-38CDC1D43431}">
      <dgm:prSet/>
      <dgm:spPr/>
      <dgm:t>
        <a:bodyPr/>
        <a:lstStyle/>
        <a:p>
          <a:endParaRPr lang="en-US"/>
        </a:p>
      </dgm:t>
    </dgm:pt>
    <dgm:pt modelId="{76B05521-A4F7-433A-848C-3D3F9D506326}" type="sibTrans" cxnId="{9761AE11-A674-4847-A5CD-38CDC1D43431}">
      <dgm:prSet/>
      <dgm:spPr/>
      <dgm:t>
        <a:bodyPr/>
        <a:lstStyle/>
        <a:p>
          <a:endParaRPr lang="en-US"/>
        </a:p>
      </dgm:t>
    </dgm:pt>
    <dgm:pt modelId="{5516945B-6317-4D18-9740-D40D485012AD}">
      <dgm:prSet/>
      <dgm:spPr/>
      <dgm:t>
        <a:bodyPr/>
        <a:lstStyle/>
        <a:p>
          <a:r>
            <a:rPr lang="en-US"/>
            <a:t>The parentheses may include parameter names separated by commas:</a:t>
          </a:r>
          <a:br>
            <a:rPr lang="en-US"/>
          </a:br>
          <a:r>
            <a:rPr lang="en-US"/>
            <a:t>(parameter1, parameter2, ...)</a:t>
          </a:r>
        </a:p>
      </dgm:t>
    </dgm:pt>
    <dgm:pt modelId="{06279F21-A5C0-434B-8467-D3B8C57A040C}" type="parTrans" cxnId="{3C9556B0-FDA5-4B7D-904D-9A81B89DD8C9}">
      <dgm:prSet/>
      <dgm:spPr/>
      <dgm:t>
        <a:bodyPr/>
        <a:lstStyle/>
        <a:p>
          <a:endParaRPr lang="en-US"/>
        </a:p>
      </dgm:t>
    </dgm:pt>
    <dgm:pt modelId="{42DB875E-5477-4E78-8756-98A5F77DACAE}" type="sibTrans" cxnId="{3C9556B0-FDA5-4B7D-904D-9A81B89DD8C9}">
      <dgm:prSet/>
      <dgm:spPr/>
      <dgm:t>
        <a:bodyPr/>
        <a:lstStyle/>
        <a:p>
          <a:endParaRPr lang="en-US"/>
        </a:p>
      </dgm:t>
    </dgm:pt>
    <dgm:pt modelId="{A64A0930-7B18-4814-9DC5-184E5B02915E}">
      <dgm:prSet/>
      <dgm:spPr/>
      <dgm:t>
        <a:bodyPr/>
        <a:lstStyle/>
        <a:p>
          <a:r>
            <a:rPr lang="en-US"/>
            <a:t>The code to be executed, by the function, is placed inside curly brackets: {}</a:t>
          </a:r>
        </a:p>
      </dgm:t>
    </dgm:pt>
    <dgm:pt modelId="{A55D3687-8BF3-4AE7-BE74-961E19496827}" type="parTrans" cxnId="{E81ACF6A-8F0B-401A-A98B-05D7A189A4F4}">
      <dgm:prSet/>
      <dgm:spPr/>
      <dgm:t>
        <a:bodyPr/>
        <a:lstStyle/>
        <a:p>
          <a:endParaRPr lang="en-US"/>
        </a:p>
      </dgm:t>
    </dgm:pt>
    <dgm:pt modelId="{A38FB690-6763-4A2A-ADFD-4FE5D4EABCD3}" type="sibTrans" cxnId="{E81ACF6A-8F0B-401A-A98B-05D7A189A4F4}">
      <dgm:prSet/>
      <dgm:spPr/>
      <dgm:t>
        <a:bodyPr/>
        <a:lstStyle/>
        <a:p>
          <a:endParaRPr lang="en-US"/>
        </a:p>
      </dgm:t>
    </dgm:pt>
    <dgm:pt modelId="{17E7B3F9-DD3D-4EFF-B53A-D961CC29341B}" type="pres">
      <dgm:prSet presAssocID="{8901CB2B-852B-48A7-82F7-828B4897F1D5}" presName="vert0" presStyleCnt="0">
        <dgm:presLayoutVars>
          <dgm:dir/>
          <dgm:animOne val="branch"/>
          <dgm:animLvl val="lvl"/>
        </dgm:presLayoutVars>
      </dgm:prSet>
      <dgm:spPr/>
    </dgm:pt>
    <dgm:pt modelId="{1FD1269D-CC9F-487C-92CA-8E45E86205AA}" type="pres">
      <dgm:prSet presAssocID="{F6C45815-82B4-4ADE-87FC-CB458550E3A2}" presName="thickLine" presStyleLbl="alignNode1" presStyleIdx="0" presStyleCnt="6"/>
      <dgm:spPr/>
    </dgm:pt>
    <dgm:pt modelId="{B7518D91-78D3-4D84-9979-B870FB2DD851}" type="pres">
      <dgm:prSet presAssocID="{F6C45815-82B4-4ADE-87FC-CB458550E3A2}" presName="horz1" presStyleCnt="0"/>
      <dgm:spPr/>
    </dgm:pt>
    <dgm:pt modelId="{8F244E7E-8E3E-448E-BB91-6DF0B03149CE}" type="pres">
      <dgm:prSet presAssocID="{F6C45815-82B4-4ADE-87FC-CB458550E3A2}" presName="tx1" presStyleLbl="revTx" presStyleIdx="0" presStyleCnt="6"/>
      <dgm:spPr/>
    </dgm:pt>
    <dgm:pt modelId="{D78084B6-94DB-4CFA-8CAC-8D470B845176}" type="pres">
      <dgm:prSet presAssocID="{F6C45815-82B4-4ADE-87FC-CB458550E3A2}" presName="vert1" presStyleCnt="0"/>
      <dgm:spPr/>
    </dgm:pt>
    <dgm:pt modelId="{203DAEA6-6807-4AF4-B0BA-DEDCFBC9600C}" type="pres">
      <dgm:prSet presAssocID="{853602D8-7C1B-43BC-A928-DA939310B6C7}" presName="thickLine" presStyleLbl="alignNode1" presStyleIdx="1" presStyleCnt="6"/>
      <dgm:spPr/>
    </dgm:pt>
    <dgm:pt modelId="{1D03E00B-2C5F-4CEC-948B-375DA22AA04D}" type="pres">
      <dgm:prSet presAssocID="{853602D8-7C1B-43BC-A928-DA939310B6C7}" presName="horz1" presStyleCnt="0"/>
      <dgm:spPr/>
    </dgm:pt>
    <dgm:pt modelId="{2A0125D1-3267-45DF-9862-7AFE46666BE5}" type="pres">
      <dgm:prSet presAssocID="{853602D8-7C1B-43BC-A928-DA939310B6C7}" presName="tx1" presStyleLbl="revTx" presStyleIdx="1" presStyleCnt="6"/>
      <dgm:spPr/>
    </dgm:pt>
    <dgm:pt modelId="{DA5DF070-B5A7-477B-B9F2-28AD5FD3B4F9}" type="pres">
      <dgm:prSet presAssocID="{853602D8-7C1B-43BC-A928-DA939310B6C7}" presName="vert1" presStyleCnt="0"/>
      <dgm:spPr/>
    </dgm:pt>
    <dgm:pt modelId="{0911A516-39CE-4635-A500-12413ECCCADB}" type="pres">
      <dgm:prSet presAssocID="{809B75B5-B0EA-4487-BF35-4ACA9EE76610}" presName="thickLine" presStyleLbl="alignNode1" presStyleIdx="2" presStyleCnt="6"/>
      <dgm:spPr/>
    </dgm:pt>
    <dgm:pt modelId="{70EB8B71-7A7D-4DF7-8965-17F0D6CF8E6B}" type="pres">
      <dgm:prSet presAssocID="{809B75B5-B0EA-4487-BF35-4ACA9EE76610}" presName="horz1" presStyleCnt="0"/>
      <dgm:spPr/>
    </dgm:pt>
    <dgm:pt modelId="{71BFB674-4EAF-416E-A7BE-4A9422308AB1}" type="pres">
      <dgm:prSet presAssocID="{809B75B5-B0EA-4487-BF35-4ACA9EE76610}" presName="tx1" presStyleLbl="revTx" presStyleIdx="2" presStyleCnt="6"/>
      <dgm:spPr/>
    </dgm:pt>
    <dgm:pt modelId="{ED0F5D77-7CD9-4DFA-823A-B6D7A1D38A3A}" type="pres">
      <dgm:prSet presAssocID="{809B75B5-B0EA-4487-BF35-4ACA9EE76610}" presName="vert1" presStyleCnt="0"/>
      <dgm:spPr/>
    </dgm:pt>
    <dgm:pt modelId="{B984AE7A-A374-4BA9-9A5F-FD6B907E6803}" type="pres">
      <dgm:prSet presAssocID="{EBF8AC5E-D053-4866-BD19-397E821D6231}" presName="thickLine" presStyleLbl="alignNode1" presStyleIdx="3" presStyleCnt="6"/>
      <dgm:spPr/>
    </dgm:pt>
    <dgm:pt modelId="{2E0AED7B-317D-4E8C-AD27-0738FD256310}" type="pres">
      <dgm:prSet presAssocID="{EBF8AC5E-D053-4866-BD19-397E821D6231}" presName="horz1" presStyleCnt="0"/>
      <dgm:spPr/>
    </dgm:pt>
    <dgm:pt modelId="{71B8BD60-EB05-4AB7-A6B9-D80B67AEA080}" type="pres">
      <dgm:prSet presAssocID="{EBF8AC5E-D053-4866-BD19-397E821D6231}" presName="tx1" presStyleLbl="revTx" presStyleIdx="3" presStyleCnt="6"/>
      <dgm:spPr/>
    </dgm:pt>
    <dgm:pt modelId="{EBA8C52D-307D-498A-A9E9-774050320D14}" type="pres">
      <dgm:prSet presAssocID="{EBF8AC5E-D053-4866-BD19-397E821D6231}" presName="vert1" presStyleCnt="0"/>
      <dgm:spPr/>
    </dgm:pt>
    <dgm:pt modelId="{9936F220-A1E5-47BA-BB38-C8E76FDB9EEA}" type="pres">
      <dgm:prSet presAssocID="{5516945B-6317-4D18-9740-D40D485012AD}" presName="thickLine" presStyleLbl="alignNode1" presStyleIdx="4" presStyleCnt="6"/>
      <dgm:spPr/>
    </dgm:pt>
    <dgm:pt modelId="{CA50EF5F-1551-4B97-B710-8D8684117B60}" type="pres">
      <dgm:prSet presAssocID="{5516945B-6317-4D18-9740-D40D485012AD}" presName="horz1" presStyleCnt="0"/>
      <dgm:spPr/>
    </dgm:pt>
    <dgm:pt modelId="{7DD51EA6-504A-4B7C-9A1B-7F39A6FBAD23}" type="pres">
      <dgm:prSet presAssocID="{5516945B-6317-4D18-9740-D40D485012AD}" presName="tx1" presStyleLbl="revTx" presStyleIdx="4" presStyleCnt="6"/>
      <dgm:spPr/>
    </dgm:pt>
    <dgm:pt modelId="{A758ED27-1F7B-451B-B2EE-23E6100192C6}" type="pres">
      <dgm:prSet presAssocID="{5516945B-6317-4D18-9740-D40D485012AD}" presName="vert1" presStyleCnt="0"/>
      <dgm:spPr/>
    </dgm:pt>
    <dgm:pt modelId="{982A5E26-5E9E-4ED9-9432-CEB2BBE753CF}" type="pres">
      <dgm:prSet presAssocID="{A64A0930-7B18-4814-9DC5-184E5B02915E}" presName="thickLine" presStyleLbl="alignNode1" presStyleIdx="5" presStyleCnt="6"/>
      <dgm:spPr/>
    </dgm:pt>
    <dgm:pt modelId="{C5EF8A1F-EEB4-460D-BB2A-F76FF614E6FF}" type="pres">
      <dgm:prSet presAssocID="{A64A0930-7B18-4814-9DC5-184E5B02915E}" presName="horz1" presStyleCnt="0"/>
      <dgm:spPr/>
    </dgm:pt>
    <dgm:pt modelId="{0176F1AD-3AEC-49A3-9EE3-7F368196C7C6}" type="pres">
      <dgm:prSet presAssocID="{A64A0930-7B18-4814-9DC5-184E5B02915E}" presName="tx1" presStyleLbl="revTx" presStyleIdx="5" presStyleCnt="6"/>
      <dgm:spPr/>
    </dgm:pt>
    <dgm:pt modelId="{01F59877-D200-40C1-84E2-47CAF3BE7FE0}" type="pres">
      <dgm:prSet presAssocID="{A64A0930-7B18-4814-9DC5-184E5B02915E}" presName="vert1" presStyleCnt="0"/>
      <dgm:spPr/>
    </dgm:pt>
  </dgm:ptLst>
  <dgm:cxnLst>
    <dgm:cxn modelId="{C8475205-DE60-4106-BBAD-5B3CE2D5767E}" type="presOf" srcId="{A64A0930-7B18-4814-9DC5-184E5B02915E}" destId="{0176F1AD-3AEC-49A3-9EE3-7F368196C7C6}" srcOrd="0" destOrd="0" presId="urn:microsoft.com/office/officeart/2008/layout/LinedList"/>
    <dgm:cxn modelId="{9761AE11-A674-4847-A5CD-38CDC1D43431}" srcId="{8901CB2B-852B-48A7-82F7-828B4897F1D5}" destId="{EBF8AC5E-D053-4866-BD19-397E821D6231}" srcOrd="3" destOrd="0" parTransId="{F627BD70-F110-44AC-B352-765AF63393B0}" sibTransId="{76B05521-A4F7-433A-848C-3D3F9D506326}"/>
    <dgm:cxn modelId="{6A3FE619-D02A-42FF-A774-374E178B35AA}" srcId="{8901CB2B-852B-48A7-82F7-828B4897F1D5}" destId="{F6C45815-82B4-4ADE-87FC-CB458550E3A2}" srcOrd="0" destOrd="0" parTransId="{1319F920-C1BB-4780-B015-2604B0C52B69}" sibTransId="{85447B1C-08B0-4434-A99B-62EFCEADE950}"/>
    <dgm:cxn modelId="{CCAD4622-1167-454B-91CF-12D1C42994D4}" type="presOf" srcId="{853602D8-7C1B-43BC-A928-DA939310B6C7}" destId="{2A0125D1-3267-45DF-9862-7AFE46666BE5}" srcOrd="0" destOrd="0" presId="urn:microsoft.com/office/officeart/2008/layout/LinedList"/>
    <dgm:cxn modelId="{7C059D68-CBFD-4E76-8274-D2341DE9A811}" type="presOf" srcId="{F6C45815-82B4-4ADE-87FC-CB458550E3A2}" destId="{8F244E7E-8E3E-448E-BB91-6DF0B03149CE}" srcOrd="0" destOrd="0" presId="urn:microsoft.com/office/officeart/2008/layout/LinedList"/>
    <dgm:cxn modelId="{E81ACF6A-8F0B-401A-A98B-05D7A189A4F4}" srcId="{8901CB2B-852B-48A7-82F7-828B4897F1D5}" destId="{A64A0930-7B18-4814-9DC5-184E5B02915E}" srcOrd="5" destOrd="0" parTransId="{A55D3687-8BF3-4AE7-BE74-961E19496827}" sibTransId="{A38FB690-6763-4A2A-ADFD-4FE5D4EABCD3}"/>
    <dgm:cxn modelId="{5BEB2F6D-591C-4946-86DA-1126C4B4A8F7}" srcId="{8901CB2B-852B-48A7-82F7-828B4897F1D5}" destId="{853602D8-7C1B-43BC-A928-DA939310B6C7}" srcOrd="1" destOrd="0" parTransId="{E506CA03-F1E3-4AD1-BCF9-9505F1E2B845}" sibTransId="{42E6D443-54C4-4D77-9E07-32D46ADC6214}"/>
    <dgm:cxn modelId="{A7D9CE8A-3D0D-4DF3-A5A7-C739588BC4B3}" type="presOf" srcId="{5516945B-6317-4D18-9740-D40D485012AD}" destId="{7DD51EA6-504A-4B7C-9A1B-7F39A6FBAD23}" srcOrd="0" destOrd="0" presId="urn:microsoft.com/office/officeart/2008/layout/LinedList"/>
    <dgm:cxn modelId="{6622BD9F-6D1D-4FFA-AFE8-51BC6C21A8B8}" type="presOf" srcId="{EBF8AC5E-D053-4866-BD19-397E821D6231}" destId="{71B8BD60-EB05-4AB7-A6B9-D80B67AEA080}" srcOrd="0" destOrd="0" presId="urn:microsoft.com/office/officeart/2008/layout/LinedList"/>
    <dgm:cxn modelId="{3C9556B0-FDA5-4B7D-904D-9A81B89DD8C9}" srcId="{8901CB2B-852B-48A7-82F7-828B4897F1D5}" destId="{5516945B-6317-4D18-9740-D40D485012AD}" srcOrd="4" destOrd="0" parTransId="{06279F21-A5C0-434B-8467-D3B8C57A040C}" sibTransId="{42DB875E-5477-4E78-8756-98A5F77DACAE}"/>
    <dgm:cxn modelId="{37CF0BB1-C3C0-46F8-ABBC-F820CDDA6931}" type="presOf" srcId="{8901CB2B-852B-48A7-82F7-828B4897F1D5}" destId="{17E7B3F9-DD3D-4EFF-B53A-D961CC29341B}" srcOrd="0" destOrd="0" presId="urn:microsoft.com/office/officeart/2008/layout/LinedList"/>
    <dgm:cxn modelId="{3C6E66E0-A78B-45FC-A4E9-A1541A688113}" type="presOf" srcId="{809B75B5-B0EA-4487-BF35-4ACA9EE76610}" destId="{71BFB674-4EAF-416E-A7BE-4A9422308AB1}" srcOrd="0" destOrd="0" presId="urn:microsoft.com/office/officeart/2008/layout/LinedList"/>
    <dgm:cxn modelId="{4B4F03E5-9370-4373-94BA-39BD787778AD}" srcId="{8901CB2B-852B-48A7-82F7-828B4897F1D5}" destId="{809B75B5-B0EA-4487-BF35-4ACA9EE76610}" srcOrd="2" destOrd="0" parTransId="{13DBDFF7-331B-4A3E-BE1F-D4F34A6B46B7}" sibTransId="{1A6B0C98-5E64-4424-B9A5-D66F272A9EB7}"/>
    <dgm:cxn modelId="{9730E627-F777-4E3D-AD0C-2D1F7A9CEDF3}" type="presParOf" srcId="{17E7B3F9-DD3D-4EFF-B53A-D961CC29341B}" destId="{1FD1269D-CC9F-487C-92CA-8E45E86205AA}" srcOrd="0" destOrd="0" presId="urn:microsoft.com/office/officeart/2008/layout/LinedList"/>
    <dgm:cxn modelId="{FEBE05E2-ABA9-442E-8531-1FA06BD8024A}" type="presParOf" srcId="{17E7B3F9-DD3D-4EFF-B53A-D961CC29341B}" destId="{B7518D91-78D3-4D84-9979-B870FB2DD851}" srcOrd="1" destOrd="0" presId="urn:microsoft.com/office/officeart/2008/layout/LinedList"/>
    <dgm:cxn modelId="{A76795D7-E68B-4191-B0D5-C0E6F520BF32}" type="presParOf" srcId="{B7518D91-78D3-4D84-9979-B870FB2DD851}" destId="{8F244E7E-8E3E-448E-BB91-6DF0B03149CE}" srcOrd="0" destOrd="0" presId="urn:microsoft.com/office/officeart/2008/layout/LinedList"/>
    <dgm:cxn modelId="{1072552A-4501-41E3-97B7-AE75452D4321}" type="presParOf" srcId="{B7518D91-78D3-4D84-9979-B870FB2DD851}" destId="{D78084B6-94DB-4CFA-8CAC-8D470B845176}" srcOrd="1" destOrd="0" presId="urn:microsoft.com/office/officeart/2008/layout/LinedList"/>
    <dgm:cxn modelId="{3F3101F5-8449-43A4-85F9-2978863D412C}" type="presParOf" srcId="{17E7B3F9-DD3D-4EFF-B53A-D961CC29341B}" destId="{203DAEA6-6807-4AF4-B0BA-DEDCFBC9600C}" srcOrd="2" destOrd="0" presId="urn:microsoft.com/office/officeart/2008/layout/LinedList"/>
    <dgm:cxn modelId="{FBA01440-7ABD-4242-B06E-244BFD7B73FA}" type="presParOf" srcId="{17E7B3F9-DD3D-4EFF-B53A-D961CC29341B}" destId="{1D03E00B-2C5F-4CEC-948B-375DA22AA04D}" srcOrd="3" destOrd="0" presId="urn:microsoft.com/office/officeart/2008/layout/LinedList"/>
    <dgm:cxn modelId="{421895D1-FBAB-4596-B5C9-22FC9E4E7906}" type="presParOf" srcId="{1D03E00B-2C5F-4CEC-948B-375DA22AA04D}" destId="{2A0125D1-3267-45DF-9862-7AFE46666BE5}" srcOrd="0" destOrd="0" presId="urn:microsoft.com/office/officeart/2008/layout/LinedList"/>
    <dgm:cxn modelId="{F6670E59-7ECB-4673-A70B-8CDA185A83A5}" type="presParOf" srcId="{1D03E00B-2C5F-4CEC-948B-375DA22AA04D}" destId="{DA5DF070-B5A7-477B-B9F2-28AD5FD3B4F9}" srcOrd="1" destOrd="0" presId="urn:microsoft.com/office/officeart/2008/layout/LinedList"/>
    <dgm:cxn modelId="{42D98222-E958-4042-B672-F7D19BD4231C}" type="presParOf" srcId="{17E7B3F9-DD3D-4EFF-B53A-D961CC29341B}" destId="{0911A516-39CE-4635-A500-12413ECCCADB}" srcOrd="4" destOrd="0" presId="urn:microsoft.com/office/officeart/2008/layout/LinedList"/>
    <dgm:cxn modelId="{84D00F48-EEE1-48E5-A180-505CF337DEDD}" type="presParOf" srcId="{17E7B3F9-DD3D-4EFF-B53A-D961CC29341B}" destId="{70EB8B71-7A7D-4DF7-8965-17F0D6CF8E6B}" srcOrd="5" destOrd="0" presId="urn:microsoft.com/office/officeart/2008/layout/LinedList"/>
    <dgm:cxn modelId="{6F6B9C96-21AA-449A-8C81-874B3DB288C8}" type="presParOf" srcId="{70EB8B71-7A7D-4DF7-8965-17F0D6CF8E6B}" destId="{71BFB674-4EAF-416E-A7BE-4A9422308AB1}" srcOrd="0" destOrd="0" presId="urn:microsoft.com/office/officeart/2008/layout/LinedList"/>
    <dgm:cxn modelId="{B9C682E1-0CAD-4161-B3C2-9E673A8E9631}" type="presParOf" srcId="{70EB8B71-7A7D-4DF7-8965-17F0D6CF8E6B}" destId="{ED0F5D77-7CD9-4DFA-823A-B6D7A1D38A3A}" srcOrd="1" destOrd="0" presId="urn:microsoft.com/office/officeart/2008/layout/LinedList"/>
    <dgm:cxn modelId="{2956C115-216A-460D-A6FE-4275745BA175}" type="presParOf" srcId="{17E7B3F9-DD3D-4EFF-B53A-D961CC29341B}" destId="{B984AE7A-A374-4BA9-9A5F-FD6B907E6803}" srcOrd="6" destOrd="0" presId="urn:microsoft.com/office/officeart/2008/layout/LinedList"/>
    <dgm:cxn modelId="{28F55CAD-ACA4-48DA-9AE0-087AB1EBEE93}" type="presParOf" srcId="{17E7B3F9-DD3D-4EFF-B53A-D961CC29341B}" destId="{2E0AED7B-317D-4E8C-AD27-0738FD256310}" srcOrd="7" destOrd="0" presId="urn:microsoft.com/office/officeart/2008/layout/LinedList"/>
    <dgm:cxn modelId="{B662CA94-CD75-4A8D-B5A6-77496142D1E0}" type="presParOf" srcId="{2E0AED7B-317D-4E8C-AD27-0738FD256310}" destId="{71B8BD60-EB05-4AB7-A6B9-D80B67AEA080}" srcOrd="0" destOrd="0" presId="urn:microsoft.com/office/officeart/2008/layout/LinedList"/>
    <dgm:cxn modelId="{8D9D0E43-9100-44D8-84A1-4FA42ADF64A2}" type="presParOf" srcId="{2E0AED7B-317D-4E8C-AD27-0738FD256310}" destId="{EBA8C52D-307D-498A-A9E9-774050320D14}" srcOrd="1" destOrd="0" presId="urn:microsoft.com/office/officeart/2008/layout/LinedList"/>
    <dgm:cxn modelId="{F2D32F97-DFBD-4BC1-A31D-E119CF63E907}" type="presParOf" srcId="{17E7B3F9-DD3D-4EFF-B53A-D961CC29341B}" destId="{9936F220-A1E5-47BA-BB38-C8E76FDB9EEA}" srcOrd="8" destOrd="0" presId="urn:microsoft.com/office/officeart/2008/layout/LinedList"/>
    <dgm:cxn modelId="{3A881CD5-AD01-453A-9CB5-76B613BEB8D9}" type="presParOf" srcId="{17E7B3F9-DD3D-4EFF-B53A-D961CC29341B}" destId="{CA50EF5F-1551-4B97-B710-8D8684117B60}" srcOrd="9" destOrd="0" presId="urn:microsoft.com/office/officeart/2008/layout/LinedList"/>
    <dgm:cxn modelId="{E1B82C2E-0888-4DCE-8B29-9B35DEB3D52E}" type="presParOf" srcId="{CA50EF5F-1551-4B97-B710-8D8684117B60}" destId="{7DD51EA6-504A-4B7C-9A1B-7F39A6FBAD23}" srcOrd="0" destOrd="0" presId="urn:microsoft.com/office/officeart/2008/layout/LinedList"/>
    <dgm:cxn modelId="{DF898761-2C81-4A49-9B43-65F8484AC12F}" type="presParOf" srcId="{CA50EF5F-1551-4B97-B710-8D8684117B60}" destId="{A758ED27-1F7B-451B-B2EE-23E6100192C6}" srcOrd="1" destOrd="0" presId="urn:microsoft.com/office/officeart/2008/layout/LinedList"/>
    <dgm:cxn modelId="{0DF1DF6B-9AD9-4023-B4FD-7C90820F7879}" type="presParOf" srcId="{17E7B3F9-DD3D-4EFF-B53A-D961CC29341B}" destId="{982A5E26-5E9E-4ED9-9432-CEB2BBE753CF}" srcOrd="10" destOrd="0" presId="urn:microsoft.com/office/officeart/2008/layout/LinedList"/>
    <dgm:cxn modelId="{2C0A619D-5EA1-45DD-BF67-3583B941CF9E}" type="presParOf" srcId="{17E7B3F9-DD3D-4EFF-B53A-D961CC29341B}" destId="{C5EF8A1F-EEB4-460D-BB2A-F76FF614E6FF}" srcOrd="11" destOrd="0" presId="urn:microsoft.com/office/officeart/2008/layout/LinedList"/>
    <dgm:cxn modelId="{7D522BFE-D78C-40BF-9D16-1F7CE51BB3B4}" type="presParOf" srcId="{C5EF8A1F-EEB4-460D-BB2A-F76FF614E6FF}" destId="{0176F1AD-3AEC-49A3-9EE3-7F368196C7C6}" srcOrd="0" destOrd="0" presId="urn:microsoft.com/office/officeart/2008/layout/LinedList"/>
    <dgm:cxn modelId="{95020A5F-8103-4D3E-8D90-9AA6B1CE68E6}" type="presParOf" srcId="{C5EF8A1F-EEB4-460D-BB2A-F76FF614E6FF}" destId="{01F59877-D200-40C1-84E2-47CAF3BE7FE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292905E-CE85-48BB-821D-D5189C76D049}"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A14BF7F8-75FE-4B6A-B9B9-6D983710AC2A}">
      <dgm:prSet/>
      <dgm:spPr/>
      <dgm:t>
        <a:bodyPr/>
        <a:lstStyle/>
        <a:p>
          <a:r>
            <a:rPr lang="en-IN"/>
            <a:t>Function Expression</a:t>
          </a:r>
          <a:endParaRPr lang="en-US"/>
        </a:p>
      </dgm:t>
    </dgm:pt>
    <dgm:pt modelId="{643BC0EE-8117-4396-9312-FE1A3D3711F0}" type="parTrans" cxnId="{28293288-7FB3-40A5-A8B3-EC6AF3C60880}">
      <dgm:prSet/>
      <dgm:spPr/>
      <dgm:t>
        <a:bodyPr/>
        <a:lstStyle/>
        <a:p>
          <a:endParaRPr lang="en-US"/>
        </a:p>
      </dgm:t>
    </dgm:pt>
    <dgm:pt modelId="{01C47374-7A36-4876-ACEA-B9A7AF24252A}" type="sibTrans" cxnId="{28293288-7FB3-40A5-A8B3-EC6AF3C60880}">
      <dgm:prSet/>
      <dgm:spPr/>
      <dgm:t>
        <a:bodyPr/>
        <a:lstStyle/>
        <a:p>
          <a:endParaRPr lang="en-US"/>
        </a:p>
      </dgm:t>
    </dgm:pt>
    <dgm:pt modelId="{DE115CFB-0BBB-4891-8AFE-76ED8CAF613C}">
      <dgm:prSet/>
      <dgm:spPr/>
      <dgm:t>
        <a:bodyPr/>
        <a:lstStyle/>
        <a:p>
          <a:r>
            <a:rPr lang="en-IN"/>
            <a:t>Anonymous Function</a:t>
          </a:r>
          <a:endParaRPr lang="en-US"/>
        </a:p>
      </dgm:t>
    </dgm:pt>
    <dgm:pt modelId="{1C44C593-CF93-4D03-82CC-03FE7EF8FD5B}" type="parTrans" cxnId="{49F8290E-198D-44C3-B702-62D21AA8F142}">
      <dgm:prSet/>
      <dgm:spPr/>
      <dgm:t>
        <a:bodyPr/>
        <a:lstStyle/>
        <a:p>
          <a:endParaRPr lang="en-US"/>
        </a:p>
      </dgm:t>
    </dgm:pt>
    <dgm:pt modelId="{9B079F08-1C9B-4CD3-9AB4-3AAED6B88546}" type="sibTrans" cxnId="{49F8290E-198D-44C3-B702-62D21AA8F142}">
      <dgm:prSet/>
      <dgm:spPr/>
      <dgm:t>
        <a:bodyPr/>
        <a:lstStyle/>
        <a:p>
          <a:endParaRPr lang="en-US"/>
        </a:p>
      </dgm:t>
    </dgm:pt>
    <dgm:pt modelId="{4DB6C258-917A-4BE7-B424-E346FD9C4B17}">
      <dgm:prSet/>
      <dgm:spPr/>
      <dgm:t>
        <a:bodyPr/>
        <a:lstStyle/>
        <a:p>
          <a:r>
            <a:rPr lang="en-IN"/>
            <a:t>Function with parameters and Return Value</a:t>
          </a:r>
          <a:endParaRPr lang="en-US"/>
        </a:p>
      </dgm:t>
    </dgm:pt>
    <dgm:pt modelId="{46EA251D-B8FC-488C-B5F6-35AF80A3A7CE}" type="parTrans" cxnId="{778FDB7D-5350-42B5-9036-692C8CA7865B}">
      <dgm:prSet/>
      <dgm:spPr/>
      <dgm:t>
        <a:bodyPr/>
        <a:lstStyle/>
        <a:p>
          <a:endParaRPr lang="en-US"/>
        </a:p>
      </dgm:t>
    </dgm:pt>
    <dgm:pt modelId="{5D32988E-3419-458A-9776-1A8FECA1D4BF}" type="sibTrans" cxnId="{778FDB7D-5350-42B5-9036-692C8CA7865B}">
      <dgm:prSet/>
      <dgm:spPr/>
      <dgm:t>
        <a:bodyPr/>
        <a:lstStyle/>
        <a:p>
          <a:endParaRPr lang="en-US"/>
        </a:p>
      </dgm:t>
    </dgm:pt>
    <dgm:pt modelId="{DCE1E7BD-7B94-48C9-B30B-DA1E9C5A48D3}" type="pres">
      <dgm:prSet presAssocID="{A292905E-CE85-48BB-821D-D5189C76D049}" presName="outerComposite" presStyleCnt="0">
        <dgm:presLayoutVars>
          <dgm:chMax val="5"/>
          <dgm:dir/>
          <dgm:resizeHandles val="exact"/>
        </dgm:presLayoutVars>
      </dgm:prSet>
      <dgm:spPr/>
    </dgm:pt>
    <dgm:pt modelId="{F3867D83-0F70-45A7-8F10-CC1171FF7056}" type="pres">
      <dgm:prSet presAssocID="{A292905E-CE85-48BB-821D-D5189C76D049}" presName="dummyMaxCanvas" presStyleCnt="0">
        <dgm:presLayoutVars/>
      </dgm:prSet>
      <dgm:spPr/>
    </dgm:pt>
    <dgm:pt modelId="{E74D4590-2573-4EFB-956B-EFE673A19AC5}" type="pres">
      <dgm:prSet presAssocID="{A292905E-CE85-48BB-821D-D5189C76D049}" presName="ThreeNodes_1" presStyleLbl="node1" presStyleIdx="0" presStyleCnt="3">
        <dgm:presLayoutVars>
          <dgm:bulletEnabled val="1"/>
        </dgm:presLayoutVars>
      </dgm:prSet>
      <dgm:spPr/>
    </dgm:pt>
    <dgm:pt modelId="{7C0F6973-83A5-4285-9B74-CAE0E25B1406}" type="pres">
      <dgm:prSet presAssocID="{A292905E-CE85-48BB-821D-D5189C76D049}" presName="ThreeNodes_2" presStyleLbl="node1" presStyleIdx="1" presStyleCnt="3">
        <dgm:presLayoutVars>
          <dgm:bulletEnabled val="1"/>
        </dgm:presLayoutVars>
      </dgm:prSet>
      <dgm:spPr/>
    </dgm:pt>
    <dgm:pt modelId="{9C6FEEC4-7515-4D15-84FC-25E1E92B774F}" type="pres">
      <dgm:prSet presAssocID="{A292905E-CE85-48BB-821D-D5189C76D049}" presName="ThreeNodes_3" presStyleLbl="node1" presStyleIdx="2" presStyleCnt="3">
        <dgm:presLayoutVars>
          <dgm:bulletEnabled val="1"/>
        </dgm:presLayoutVars>
      </dgm:prSet>
      <dgm:spPr/>
    </dgm:pt>
    <dgm:pt modelId="{082FF32B-604A-4CBB-897E-F1A53F9D6928}" type="pres">
      <dgm:prSet presAssocID="{A292905E-CE85-48BB-821D-D5189C76D049}" presName="ThreeConn_1-2" presStyleLbl="fgAccFollowNode1" presStyleIdx="0" presStyleCnt="2">
        <dgm:presLayoutVars>
          <dgm:bulletEnabled val="1"/>
        </dgm:presLayoutVars>
      </dgm:prSet>
      <dgm:spPr/>
    </dgm:pt>
    <dgm:pt modelId="{C2B026A9-D631-47BA-8332-63FBD6E20116}" type="pres">
      <dgm:prSet presAssocID="{A292905E-CE85-48BB-821D-D5189C76D049}" presName="ThreeConn_2-3" presStyleLbl="fgAccFollowNode1" presStyleIdx="1" presStyleCnt="2">
        <dgm:presLayoutVars>
          <dgm:bulletEnabled val="1"/>
        </dgm:presLayoutVars>
      </dgm:prSet>
      <dgm:spPr/>
    </dgm:pt>
    <dgm:pt modelId="{4A9165A3-F829-40A9-9D7C-0D69C49FCDBA}" type="pres">
      <dgm:prSet presAssocID="{A292905E-CE85-48BB-821D-D5189C76D049}" presName="ThreeNodes_1_text" presStyleLbl="node1" presStyleIdx="2" presStyleCnt="3">
        <dgm:presLayoutVars>
          <dgm:bulletEnabled val="1"/>
        </dgm:presLayoutVars>
      </dgm:prSet>
      <dgm:spPr/>
    </dgm:pt>
    <dgm:pt modelId="{48355383-1ADC-4101-B3FE-E3112CEBFD71}" type="pres">
      <dgm:prSet presAssocID="{A292905E-CE85-48BB-821D-D5189C76D049}" presName="ThreeNodes_2_text" presStyleLbl="node1" presStyleIdx="2" presStyleCnt="3">
        <dgm:presLayoutVars>
          <dgm:bulletEnabled val="1"/>
        </dgm:presLayoutVars>
      </dgm:prSet>
      <dgm:spPr/>
    </dgm:pt>
    <dgm:pt modelId="{1DF4A576-1E38-4270-A7E4-171CFF8C1C29}" type="pres">
      <dgm:prSet presAssocID="{A292905E-CE85-48BB-821D-D5189C76D049}" presName="ThreeNodes_3_text" presStyleLbl="node1" presStyleIdx="2" presStyleCnt="3">
        <dgm:presLayoutVars>
          <dgm:bulletEnabled val="1"/>
        </dgm:presLayoutVars>
      </dgm:prSet>
      <dgm:spPr/>
    </dgm:pt>
  </dgm:ptLst>
  <dgm:cxnLst>
    <dgm:cxn modelId="{B09B1304-75A5-4564-A12B-508A41D2F4E3}" type="presOf" srcId="{9B079F08-1C9B-4CD3-9AB4-3AAED6B88546}" destId="{C2B026A9-D631-47BA-8332-63FBD6E20116}" srcOrd="0" destOrd="0" presId="urn:microsoft.com/office/officeart/2005/8/layout/vProcess5"/>
    <dgm:cxn modelId="{A0D9AD0C-990C-4141-A706-E8F4F0D59FCC}" type="presOf" srcId="{A14BF7F8-75FE-4B6A-B9B9-6D983710AC2A}" destId="{4A9165A3-F829-40A9-9D7C-0D69C49FCDBA}" srcOrd="1" destOrd="0" presId="urn:microsoft.com/office/officeart/2005/8/layout/vProcess5"/>
    <dgm:cxn modelId="{49F8290E-198D-44C3-B702-62D21AA8F142}" srcId="{A292905E-CE85-48BB-821D-D5189C76D049}" destId="{DE115CFB-0BBB-4891-8AFE-76ED8CAF613C}" srcOrd="1" destOrd="0" parTransId="{1C44C593-CF93-4D03-82CC-03FE7EF8FD5B}" sibTransId="{9B079F08-1C9B-4CD3-9AB4-3AAED6B88546}"/>
    <dgm:cxn modelId="{15C90918-FBB0-4982-A1FC-35A66A97168E}" type="presOf" srcId="{4DB6C258-917A-4BE7-B424-E346FD9C4B17}" destId="{9C6FEEC4-7515-4D15-84FC-25E1E92B774F}" srcOrd="0" destOrd="0" presId="urn:microsoft.com/office/officeart/2005/8/layout/vProcess5"/>
    <dgm:cxn modelId="{97A6CA47-A033-4B14-94FF-EAD20EE40744}" type="presOf" srcId="{A292905E-CE85-48BB-821D-D5189C76D049}" destId="{DCE1E7BD-7B94-48C9-B30B-DA1E9C5A48D3}" srcOrd="0" destOrd="0" presId="urn:microsoft.com/office/officeart/2005/8/layout/vProcess5"/>
    <dgm:cxn modelId="{778FDB7D-5350-42B5-9036-692C8CA7865B}" srcId="{A292905E-CE85-48BB-821D-D5189C76D049}" destId="{4DB6C258-917A-4BE7-B424-E346FD9C4B17}" srcOrd="2" destOrd="0" parTransId="{46EA251D-B8FC-488C-B5F6-35AF80A3A7CE}" sibTransId="{5D32988E-3419-458A-9776-1A8FECA1D4BF}"/>
    <dgm:cxn modelId="{28293288-7FB3-40A5-A8B3-EC6AF3C60880}" srcId="{A292905E-CE85-48BB-821D-D5189C76D049}" destId="{A14BF7F8-75FE-4B6A-B9B9-6D983710AC2A}" srcOrd="0" destOrd="0" parTransId="{643BC0EE-8117-4396-9312-FE1A3D3711F0}" sibTransId="{01C47374-7A36-4876-ACEA-B9A7AF24252A}"/>
    <dgm:cxn modelId="{124FB98F-6348-4600-9CA9-D97399BFBEBB}" type="presOf" srcId="{01C47374-7A36-4876-ACEA-B9A7AF24252A}" destId="{082FF32B-604A-4CBB-897E-F1A53F9D6928}" srcOrd="0" destOrd="0" presId="urn:microsoft.com/office/officeart/2005/8/layout/vProcess5"/>
    <dgm:cxn modelId="{BF252B96-DACF-40BF-8A6E-9AF9A252EC91}" type="presOf" srcId="{DE115CFB-0BBB-4891-8AFE-76ED8CAF613C}" destId="{7C0F6973-83A5-4285-9B74-CAE0E25B1406}" srcOrd="0" destOrd="0" presId="urn:microsoft.com/office/officeart/2005/8/layout/vProcess5"/>
    <dgm:cxn modelId="{2DAC83BE-08C6-4A72-A3A4-2198B912169F}" type="presOf" srcId="{DE115CFB-0BBB-4891-8AFE-76ED8CAF613C}" destId="{48355383-1ADC-4101-B3FE-E3112CEBFD71}" srcOrd="1" destOrd="0" presId="urn:microsoft.com/office/officeart/2005/8/layout/vProcess5"/>
    <dgm:cxn modelId="{611CD8E2-189B-4BC8-B674-363D17F1B419}" type="presOf" srcId="{A14BF7F8-75FE-4B6A-B9B9-6D983710AC2A}" destId="{E74D4590-2573-4EFB-956B-EFE673A19AC5}" srcOrd="0" destOrd="0" presId="urn:microsoft.com/office/officeart/2005/8/layout/vProcess5"/>
    <dgm:cxn modelId="{6E6191F5-4628-44BB-9F46-8A3C719239E0}" type="presOf" srcId="{4DB6C258-917A-4BE7-B424-E346FD9C4B17}" destId="{1DF4A576-1E38-4270-A7E4-171CFF8C1C29}" srcOrd="1" destOrd="0" presId="urn:microsoft.com/office/officeart/2005/8/layout/vProcess5"/>
    <dgm:cxn modelId="{B52533D8-889E-4C44-AAB9-640B536E3DC8}" type="presParOf" srcId="{DCE1E7BD-7B94-48C9-B30B-DA1E9C5A48D3}" destId="{F3867D83-0F70-45A7-8F10-CC1171FF7056}" srcOrd="0" destOrd="0" presId="urn:microsoft.com/office/officeart/2005/8/layout/vProcess5"/>
    <dgm:cxn modelId="{FEAE046F-DCA3-437B-AFE2-7D0FC92E26B5}" type="presParOf" srcId="{DCE1E7BD-7B94-48C9-B30B-DA1E9C5A48D3}" destId="{E74D4590-2573-4EFB-956B-EFE673A19AC5}" srcOrd="1" destOrd="0" presId="urn:microsoft.com/office/officeart/2005/8/layout/vProcess5"/>
    <dgm:cxn modelId="{B0FE5A94-68D7-4207-8DA9-F964088195F2}" type="presParOf" srcId="{DCE1E7BD-7B94-48C9-B30B-DA1E9C5A48D3}" destId="{7C0F6973-83A5-4285-9B74-CAE0E25B1406}" srcOrd="2" destOrd="0" presId="urn:microsoft.com/office/officeart/2005/8/layout/vProcess5"/>
    <dgm:cxn modelId="{B19E460A-C4C8-48FF-8E4B-D9459D164D39}" type="presParOf" srcId="{DCE1E7BD-7B94-48C9-B30B-DA1E9C5A48D3}" destId="{9C6FEEC4-7515-4D15-84FC-25E1E92B774F}" srcOrd="3" destOrd="0" presId="urn:microsoft.com/office/officeart/2005/8/layout/vProcess5"/>
    <dgm:cxn modelId="{2D8AC2BF-96A5-4A76-AAFC-38A99009C864}" type="presParOf" srcId="{DCE1E7BD-7B94-48C9-B30B-DA1E9C5A48D3}" destId="{082FF32B-604A-4CBB-897E-F1A53F9D6928}" srcOrd="4" destOrd="0" presId="urn:microsoft.com/office/officeart/2005/8/layout/vProcess5"/>
    <dgm:cxn modelId="{22D6DC63-CEF0-4656-8395-616C3C045B76}" type="presParOf" srcId="{DCE1E7BD-7B94-48C9-B30B-DA1E9C5A48D3}" destId="{C2B026A9-D631-47BA-8332-63FBD6E20116}" srcOrd="5" destOrd="0" presId="urn:microsoft.com/office/officeart/2005/8/layout/vProcess5"/>
    <dgm:cxn modelId="{94E13229-C658-4055-9FAB-90ABFBD9F3AA}" type="presParOf" srcId="{DCE1E7BD-7B94-48C9-B30B-DA1E9C5A48D3}" destId="{4A9165A3-F829-40A9-9D7C-0D69C49FCDBA}" srcOrd="6" destOrd="0" presId="urn:microsoft.com/office/officeart/2005/8/layout/vProcess5"/>
    <dgm:cxn modelId="{8F239D29-7529-420B-ADDB-0C458038C6C3}" type="presParOf" srcId="{DCE1E7BD-7B94-48C9-B30B-DA1E9C5A48D3}" destId="{48355383-1ADC-4101-B3FE-E3112CEBFD71}" srcOrd="7" destOrd="0" presId="urn:microsoft.com/office/officeart/2005/8/layout/vProcess5"/>
    <dgm:cxn modelId="{E2A6BD50-93A8-4A45-970A-021B0CFF0CF7}" type="presParOf" srcId="{DCE1E7BD-7B94-48C9-B30B-DA1E9C5A48D3}" destId="{1DF4A576-1E38-4270-A7E4-171CFF8C1C29}"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0578DF7-8B1C-4F31-9C61-18CB1CB1F868}"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6282C443-00BB-4A30-8596-F649968CDF92}">
      <dgm:prSet/>
      <dgm:spPr/>
      <dgm:t>
        <a:bodyPr/>
        <a:lstStyle/>
        <a:p>
          <a:r>
            <a:rPr lang="en-US"/>
            <a:t>Array Methods</a:t>
          </a:r>
        </a:p>
      </dgm:t>
    </dgm:pt>
    <dgm:pt modelId="{79FE0644-932D-4C76-B018-BD1B402E58D2}" type="parTrans" cxnId="{A51B6FCE-3E8F-4428-BDDC-24B9CFF23B60}">
      <dgm:prSet/>
      <dgm:spPr/>
      <dgm:t>
        <a:bodyPr/>
        <a:lstStyle/>
        <a:p>
          <a:endParaRPr lang="en-US"/>
        </a:p>
      </dgm:t>
    </dgm:pt>
    <dgm:pt modelId="{B9FF05E0-6295-4B08-A9A3-B757A2DCE683}" type="sibTrans" cxnId="{A51B6FCE-3E8F-4428-BDDC-24B9CFF23B60}">
      <dgm:prSet/>
      <dgm:spPr/>
      <dgm:t>
        <a:bodyPr/>
        <a:lstStyle/>
        <a:p>
          <a:endParaRPr lang="en-US"/>
        </a:p>
      </dgm:t>
    </dgm:pt>
    <dgm:pt modelId="{F16B6E3C-1238-427B-A1CF-B2C77E7EE9E4}">
      <dgm:prSet/>
      <dgm:spPr/>
      <dgm:t>
        <a:bodyPr/>
        <a:lstStyle/>
        <a:p>
          <a:r>
            <a:rPr lang="en-US"/>
            <a:t>String Methods</a:t>
          </a:r>
        </a:p>
      </dgm:t>
    </dgm:pt>
    <dgm:pt modelId="{98154C50-DB5B-4A11-946D-2982FC351234}" type="parTrans" cxnId="{6C9CEF13-0612-4B02-AB3B-2EA50C02DFEC}">
      <dgm:prSet/>
      <dgm:spPr/>
      <dgm:t>
        <a:bodyPr/>
        <a:lstStyle/>
        <a:p>
          <a:endParaRPr lang="en-US"/>
        </a:p>
      </dgm:t>
    </dgm:pt>
    <dgm:pt modelId="{B0C0529C-A4FF-407E-AE95-3CEFC0235549}" type="sibTrans" cxnId="{6C9CEF13-0612-4B02-AB3B-2EA50C02DFEC}">
      <dgm:prSet/>
      <dgm:spPr/>
      <dgm:t>
        <a:bodyPr/>
        <a:lstStyle/>
        <a:p>
          <a:endParaRPr lang="en-US"/>
        </a:p>
      </dgm:t>
    </dgm:pt>
    <dgm:pt modelId="{FD404442-CABF-4A9B-9CEB-91779D4E87E4}">
      <dgm:prSet/>
      <dgm:spPr/>
      <dgm:t>
        <a:bodyPr/>
        <a:lstStyle/>
        <a:p>
          <a:r>
            <a:rPr lang="en-US"/>
            <a:t>Object Methods</a:t>
          </a:r>
        </a:p>
      </dgm:t>
    </dgm:pt>
    <dgm:pt modelId="{6E1AAC79-49DB-4360-AE71-C05AA43E0919}" type="parTrans" cxnId="{5D61E2D0-8FE1-40D0-9F6C-4E3B770E1D22}">
      <dgm:prSet/>
      <dgm:spPr/>
      <dgm:t>
        <a:bodyPr/>
        <a:lstStyle/>
        <a:p>
          <a:endParaRPr lang="en-US"/>
        </a:p>
      </dgm:t>
    </dgm:pt>
    <dgm:pt modelId="{C02C4516-B243-4A66-B3BC-24C30BDF4874}" type="sibTrans" cxnId="{5D61E2D0-8FE1-40D0-9F6C-4E3B770E1D22}">
      <dgm:prSet/>
      <dgm:spPr/>
      <dgm:t>
        <a:bodyPr/>
        <a:lstStyle/>
        <a:p>
          <a:endParaRPr lang="en-US"/>
        </a:p>
      </dgm:t>
    </dgm:pt>
    <dgm:pt modelId="{304EAA69-8A67-4EFA-A647-0E72B82903AB}" type="pres">
      <dgm:prSet presAssocID="{60578DF7-8B1C-4F31-9C61-18CB1CB1F868}" presName="hierChild1" presStyleCnt="0">
        <dgm:presLayoutVars>
          <dgm:chPref val="1"/>
          <dgm:dir/>
          <dgm:animOne val="branch"/>
          <dgm:animLvl val="lvl"/>
          <dgm:resizeHandles/>
        </dgm:presLayoutVars>
      </dgm:prSet>
      <dgm:spPr/>
    </dgm:pt>
    <dgm:pt modelId="{D0FDB683-7001-49F6-884B-4FCCEC9C3AF8}" type="pres">
      <dgm:prSet presAssocID="{6282C443-00BB-4A30-8596-F649968CDF92}" presName="hierRoot1" presStyleCnt="0"/>
      <dgm:spPr/>
    </dgm:pt>
    <dgm:pt modelId="{F2BACF2A-39FE-4101-91F2-070733FDB2FB}" type="pres">
      <dgm:prSet presAssocID="{6282C443-00BB-4A30-8596-F649968CDF92}" presName="composite" presStyleCnt="0"/>
      <dgm:spPr/>
    </dgm:pt>
    <dgm:pt modelId="{D83008BE-7679-4A97-931F-73FAEA70A48B}" type="pres">
      <dgm:prSet presAssocID="{6282C443-00BB-4A30-8596-F649968CDF92}" presName="background" presStyleLbl="node0" presStyleIdx="0" presStyleCnt="3"/>
      <dgm:spPr/>
    </dgm:pt>
    <dgm:pt modelId="{ECF66F40-C3EE-41C9-922E-92ED0168A891}" type="pres">
      <dgm:prSet presAssocID="{6282C443-00BB-4A30-8596-F649968CDF92}" presName="text" presStyleLbl="fgAcc0" presStyleIdx="0" presStyleCnt="3">
        <dgm:presLayoutVars>
          <dgm:chPref val="3"/>
        </dgm:presLayoutVars>
      </dgm:prSet>
      <dgm:spPr/>
    </dgm:pt>
    <dgm:pt modelId="{1663828A-B779-4CCB-9CEF-35029CD0585F}" type="pres">
      <dgm:prSet presAssocID="{6282C443-00BB-4A30-8596-F649968CDF92}" presName="hierChild2" presStyleCnt="0"/>
      <dgm:spPr/>
    </dgm:pt>
    <dgm:pt modelId="{67A48290-F9D1-4513-AC24-D85A9E40EA4C}" type="pres">
      <dgm:prSet presAssocID="{F16B6E3C-1238-427B-A1CF-B2C77E7EE9E4}" presName="hierRoot1" presStyleCnt="0"/>
      <dgm:spPr/>
    </dgm:pt>
    <dgm:pt modelId="{60BF8FDB-4B8A-402A-A66E-866FB9AFCF8D}" type="pres">
      <dgm:prSet presAssocID="{F16B6E3C-1238-427B-A1CF-B2C77E7EE9E4}" presName="composite" presStyleCnt="0"/>
      <dgm:spPr/>
    </dgm:pt>
    <dgm:pt modelId="{B065B67B-140B-4B2B-BCBB-B2C763EA7DFB}" type="pres">
      <dgm:prSet presAssocID="{F16B6E3C-1238-427B-A1CF-B2C77E7EE9E4}" presName="background" presStyleLbl="node0" presStyleIdx="1" presStyleCnt="3"/>
      <dgm:spPr/>
    </dgm:pt>
    <dgm:pt modelId="{8E04C5FD-33A0-40BA-9F4F-8A08F8283260}" type="pres">
      <dgm:prSet presAssocID="{F16B6E3C-1238-427B-A1CF-B2C77E7EE9E4}" presName="text" presStyleLbl="fgAcc0" presStyleIdx="1" presStyleCnt="3">
        <dgm:presLayoutVars>
          <dgm:chPref val="3"/>
        </dgm:presLayoutVars>
      </dgm:prSet>
      <dgm:spPr/>
    </dgm:pt>
    <dgm:pt modelId="{F644CC6D-33AE-4D07-B6CE-5B2439DC5286}" type="pres">
      <dgm:prSet presAssocID="{F16B6E3C-1238-427B-A1CF-B2C77E7EE9E4}" presName="hierChild2" presStyleCnt="0"/>
      <dgm:spPr/>
    </dgm:pt>
    <dgm:pt modelId="{F063E8F5-A3FB-4EFE-9971-EC764168DF29}" type="pres">
      <dgm:prSet presAssocID="{FD404442-CABF-4A9B-9CEB-91779D4E87E4}" presName="hierRoot1" presStyleCnt="0"/>
      <dgm:spPr/>
    </dgm:pt>
    <dgm:pt modelId="{61704954-AF8D-46D0-A5F4-4117C8D001F2}" type="pres">
      <dgm:prSet presAssocID="{FD404442-CABF-4A9B-9CEB-91779D4E87E4}" presName="composite" presStyleCnt="0"/>
      <dgm:spPr/>
    </dgm:pt>
    <dgm:pt modelId="{C5B24B2C-425E-4ADC-B440-1C32081B776F}" type="pres">
      <dgm:prSet presAssocID="{FD404442-CABF-4A9B-9CEB-91779D4E87E4}" presName="background" presStyleLbl="node0" presStyleIdx="2" presStyleCnt="3"/>
      <dgm:spPr/>
    </dgm:pt>
    <dgm:pt modelId="{DA7640AB-6483-4F69-96F6-EECD034BBDC4}" type="pres">
      <dgm:prSet presAssocID="{FD404442-CABF-4A9B-9CEB-91779D4E87E4}" presName="text" presStyleLbl="fgAcc0" presStyleIdx="2" presStyleCnt="3">
        <dgm:presLayoutVars>
          <dgm:chPref val="3"/>
        </dgm:presLayoutVars>
      </dgm:prSet>
      <dgm:spPr/>
    </dgm:pt>
    <dgm:pt modelId="{8E6031E2-018E-402E-BD70-FCEFFD8E9516}" type="pres">
      <dgm:prSet presAssocID="{FD404442-CABF-4A9B-9CEB-91779D4E87E4}" presName="hierChild2" presStyleCnt="0"/>
      <dgm:spPr/>
    </dgm:pt>
  </dgm:ptLst>
  <dgm:cxnLst>
    <dgm:cxn modelId="{6C9CEF13-0612-4B02-AB3B-2EA50C02DFEC}" srcId="{60578DF7-8B1C-4F31-9C61-18CB1CB1F868}" destId="{F16B6E3C-1238-427B-A1CF-B2C77E7EE9E4}" srcOrd="1" destOrd="0" parTransId="{98154C50-DB5B-4A11-946D-2982FC351234}" sibTransId="{B0C0529C-A4FF-407E-AE95-3CEFC0235549}"/>
    <dgm:cxn modelId="{80FBF716-DF02-4202-9CEE-3B15816F6054}" type="presOf" srcId="{FD404442-CABF-4A9B-9CEB-91779D4E87E4}" destId="{DA7640AB-6483-4F69-96F6-EECD034BBDC4}" srcOrd="0" destOrd="0" presId="urn:microsoft.com/office/officeart/2005/8/layout/hierarchy1"/>
    <dgm:cxn modelId="{4C53622E-946D-4786-904D-8790C92989D0}" type="presOf" srcId="{F16B6E3C-1238-427B-A1CF-B2C77E7EE9E4}" destId="{8E04C5FD-33A0-40BA-9F4F-8A08F8283260}" srcOrd="0" destOrd="0" presId="urn:microsoft.com/office/officeart/2005/8/layout/hierarchy1"/>
    <dgm:cxn modelId="{CA201294-1609-40CF-9EFB-48031FA588C4}" type="presOf" srcId="{6282C443-00BB-4A30-8596-F649968CDF92}" destId="{ECF66F40-C3EE-41C9-922E-92ED0168A891}" srcOrd="0" destOrd="0" presId="urn:microsoft.com/office/officeart/2005/8/layout/hierarchy1"/>
    <dgm:cxn modelId="{4FF34BB9-DB5F-45B7-BBEE-7F5EA16E1A81}" type="presOf" srcId="{60578DF7-8B1C-4F31-9C61-18CB1CB1F868}" destId="{304EAA69-8A67-4EFA-A647-0E72B82903AB}" srcOrd="0" destOrd="0" presId="urn:microsoft.com/office/officeart/2005/8/layout/hierarchy1"/>
    <dgm:cxn modelId="{A51B6FCE-3E8F-4428-BDDC-24B9CFF23B60}" srcId="{60578DF7-8B1C-4F31-9C61-18CB1CB1F868}" destId="{6282C443-00BB-4A30-8596-F649968CDF92}" srcOrd="0" destOrd="0" parTransId="{79FE0644-932D-4C76-B018-BD1B402E58D2}" sibTransId="{B9FF05E0-6295-4B08-A9A3-B757A2DCE683}"/>
    <dgm:cxn modelId="{5D61E2D0-8FE1-40D0-9F6C-4E3B770E1D22}" srcId="{60578DF7-8B1C-4F31-9C61-18CB1CB1F868}" destId="{FD404442-CABF-4A9B-9CEB-91779D4E87E4}" srcOrd="2" destOrd="0" parTransId="{6E1AAC79-49DB-4360-AE71-C05AA43E0919}" sibTransId="{C02C4516-B243-4A66-B3BC-24C30BDF4874}"/>
    <dgm:cxn modelId="{EDA068FF-E2A1-4D37-A84F-EFB2D3FF3CC7}" type="presParOf" srcId="{304EAA69-8A67-4EFA-A647-0E72B82903AB}" destId="{D0FDB683-7001-49F6-884B-4FCCEC9C3AF8}" srcOrd="0" destOrd="0" presId="urn:microsoft.com/office/officeart/2005/8/layout/hierarchy1"/>
    <dgm:cxn modelId="{D0FC42DD-4CB0-41AE-98F7-1C0FC6BBB6D4}" type="presParOf" srcId="{D0FDB683-7001-49F6-884B-4FCCEC9C3AF8}" destId="{F2BACF2A-39FE-4101-91F2-070733FDB2FB}" srcOrd="0" destOrd="0" presId="urn:microsoft.com/office/officeart/2005/8/layout/hierarchy1"/>
    <dgm:cxn modelId="{C66402D9-C348-4DF6-87A3-BCB189461C6B}" type="presParOf" srcId="{F2BACF2A-39FE-4101-91F2-070733FDB2FB}" destId="{D83008BE-7679-4A97-931F-73FAEA70A48B}" srcOrd="0" destOrd="0" presId="urn:microsoft.com/office/officeart/2005/8/layout/hierarchy1"/>
    <dgm:cxn modelId="{49CFB55F-E02E-4CF1-9C5A-148C7708F6BE}" type="presParOf" srcId="{F2BACF2A-39FE-4101-91F2-070733FDB2FB}" destId="{ECF66F40-C3EE-41C9-922E-92ED0168A891}" srcOrd="1" destOrd="0" presId="urn:microsoft.com/office/officeart/2005/8/layout/hierarchy1"/>
    <dgm:cxn modelId="{84FD27C1-68A2-42EE-93DE-53A1F8149817}" type="presParOf" srcId="{D0FDB683-7001-49F6-884B-4FCCEC9C3AF8}" destId="{1663828A-B779-4CCB-9CEF-35029CD0585F}" srcOrd="1" destOrd="0" presId="urn:microsoft.com/office/officeart/2005/8/layout/hierarchy1"/>
    <dgm:cxn modelId="{D4316203-2007-4ECD-BB09-E22FD462E0E0}" type="presParOf" srcId="{304EAA69-8A67-4EFA-A647-0E72B82903AB}" destId="{67A48290-F9D1-4513-AC24-D85A9E40EA4C}" srcOrd="1" destOrd="0" presId="urn:microsoft.com/office/officeart/2005/8/layout/hierarchy1"/>
    <dgm:cxn modelId="{F84300F7-497C-4652-842C-0FFB15E72A16}" type="presParOf" srcId="{67A48290-F9D1-4513-AC24-D85A9E40EA4C}" destId="{60BF8FDB-4B8A-402A-A66E-866FB9AFCF8D}" srcOrd="0" destOrd="0" presId="urn:microsoft.com/office/officeart/2005/8/layout/hierarchy1"/>
    <dgm:cxn modelId="{383CA334-6EF2-44A6-81E6-21DACD2BB83C}" type="presParOf" srcId="{60BF8FDB-4B8A-402A-A66E-866FB9AFCF8D}" destId="{B065B67B-140B-4B2B-BCBB-B2C763EA7DFB}" srcOrd="0" destOrd="0" presId="urn:microsoft.com/office/officeart/2005/8/layout/hierarchy1"/>
    <dgm:cxn modelId="{1B908B28-132C-4137-A8D7-F8AFC32FE7D7}" type="presParOf" srcId="{60BF8FDB-4B8A-402A-A66E-866FB9AFCF8D}" destId="{8E04C5FD-33A0-40BA-9F4F-8A08F8283260}" srcOrd="1" destOrd="0" presId="urn:microsoft.com/office/officeart/2005/8/layout/hierarchy1"/>
    <dgm:cxn modelId="{39B0CAA9-30BF-4E1F-8B2C-619134F5E7A7}" type="presParOf" srcId="{67A48290-F9D1-4513-AC24-D85A9E40EA4C}" destId="{F644CC6D-33AE-4D07-B6CE-5B2439DC5286}" srcOrd="1" destOrd="0" presId="urn:microsoft.com/office/officeart/2005/8/layout/hierarchy1"/>
    <dgm:cxn modelId="{0B35CC31-F2C0-4D7B-9684-4121CF6D0EB8}" type="presParOf" srcId="{304EAA69-8A67-4EFA-A647-0E72B82903AB}" destId="{F063E8F5-A3FB-4EFE-9971-EC764168DF29}" srcOrd="2" destOrd="0" presId="urn:microsoft.com/office/officeart/2005/8/layout/hierarchy1"/>
    <dgm:cxn modelId="{6481B8E7-58C2-4B14-B3E8-438116E49A56}" type="presParOf" srcId="{F063E8F5-A3FB-4EFE-9971-EC764168DF29}" destId="{61704954-AF8D-46D0-A5F4-4117C8D001F2}" srcOrd="0" destOrd="0" presId="urn:microsoft.com/office/officeart/2005/8/layout/hierarchy1"/>
    <dgm:cxn modelId="{5BB38E27-D450-482B-BD54-82565DAF315D}" type="presParOf" srcId="{61704954-AF8D-46D0-A5F4-4117C8D001F2}" destId="{C5B24B2C-425E-4ADC-B440-1C32081B776F}" srcOrd="0" destOrd="0" presId="urn:microsoft.com/office/officeart/2005/8/layout/hierarchy1"/>
    <dgm:cxn modelId="{11C43BC1-4A19-4E4A-BEF6-90EC8A3DA343}" type="presParOf" srcId="{61704954-AF8D-46D0-A5F4-4117C8D001F2}" destId="{DA7640AB-6483-4F69-96F6-EECD034BBDC4}" srcOrd="1" destOrd="0" presId="urn:microsoft.com/office/officeart/2005/8/layout/hierarchy1"/>
    <dgm:cxn modelId="{058316C3-E676-4675-9BEE-09A340865BC8}" type="presParOf" srcId="{F063E8F5-A3FB-4EFE-9971-EC764168DF29}" destId="{8E6031E2-018E-402E-BD70-FCEFFD8E951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5094CF-43B1-45F5-AF52-4DFD753F2019}">
      <dsp:nvSpPr>
        <dsp:cNvPr id="0" name=""/>
        <dsp:cNvSpPr/>
      </dsp:nvSpPr>
      <dsp:spPr>
        <a:xfrm>
          <a:off x="0" y="251420"/>
          <a:ext cx="6666833" cy="2426579"/>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JavaScript is a high-level programming language primarily used for creating interactive and dynamic web pages.</a:t>
          </a:r>
        </a:p>
      </dsp:txBody>
      <dsp:txXfrm>
        <a:off x="118456" y="369876"/>
        <a:ext cx="6429921" cy="2189667"/>
      </dsp:txXfrm>
    </dsp:sp>
    <dsp:sp modelId="{AC460F67-AB83-4A17-9EFB-871B97CCA38A}">
      <dsp:nvSpPr>
        <dsp:cNvPr id="0" name=""/>
        <dsp:cNvSpPr/>
      </dsp:nvSpPr>
      <dsp:spPr>
        <a:xfrm>
          <a:off x="0" y="2775920"/>
          <a:ext cx="6666833" cy="2426579"/>
        </a:xfrm>
        <a:prstGeom prst="roundRect">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JavaScript runs on the client side and executed by the user’s web browser.</a:t>
          </a:r>
        </a:p>
      </dsp:txBody>
      <dsp:txXfrm>
        <a:off x="118456" y="2894376"/>
        <a:ext cx="6429921" cy="218966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BF9A47-631A-47CA-A231-D93C2F94305D}">
      <dsp:nvSpPr>
        <dsp:cNvPr id="0" name=""/>
        <dsp:cNvSpPr/>
      </dsp:nvSpPr>
      <dsp:spPr>
        <a:xfrm>
          <a:off x="0" y="10759"/>
          <a:ext cx="6666833" cy="4914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length</a:t>
          </a:r>
        </a:p>
      </dsp:txBody>
      <dsp:txXfrm>
        <a:off x="23988" y="34747"/>
        <a:ext cx="6618857" cy="443424"/>
      </dsp:txXfrm>
    </dsp:sp>
    <dsp:sp modelId="{6C3129BE-7496-45FB-A0EF-F8A9E72111B3}">
      <dsp:nvSpPr>
        <dsp:cNvPr id="0" name=""/>
        <dsp:cNvSpPr/>
      </dsp:nvSpPr>
      <dsp:spPr>
        <a:xfrm>
          <a:off x="0" y="559759"/>
          <a:ext cx="6666833" cy="491400"/>
        </a:xfrm>
        <a:prstGeom prst="roundRect">
          <a:avLst/>
        </a:prstGeom>
        <a:gradFill rotWithShape="0">
          <a:gsLst>
            <a:gs pos="0">
              <a:schemeClr val="accent5">
                <a:hueOff val="-1350239"/>
                <a:satOff val="-92"/>
                <a:lumOff val="218"/>
                <a:alphaOff val="0"/>
                <a:satMod val="103000"/>
                <a:lumMod val="102000"/>
                <a:tint val="94000"/>
              </a:schemeClr>
            </a:gs>
            <a:gs pos="50000">
              <a:schemeClr val="accent5">
                <a:hueOff val="-1350239"/>
                <a:satOff val="-92"/>
                <a:lumOff val="218"/>
                <a:alphaOff val="0"/>
                <a:satMod val="110000"/>
                <a:lumMod val="100000"/>
                <a:shade val="100000"/>
              </a:schemeClr>
            </a:gs>
            <a:gs pos="100000">
              <a:schemeClr val="accent5">
                <a:hueOff val="-1350239"/>
                <a:satOff val="-92"/>
                <a:lumOff val="21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baseline="0"/>
            <a:t>toUpperCase() &amp; toLowerCase()</a:t>
          </a:r>
          <a:endParaRPr lang="en-US" sz="2000" kern="1200"/>
        </a:p>
      </dsp:txBody>
      <dsp:txXfrm>
        <a:off x="23988" y="583747"/>
        <a:ext cx="6618857" cy="443424"/>
      </dsp:txXfrm>
    </dsp:sp>
    <dsp:sp modelId="{534D7611-01F8-4D63-AFF0-7D543FEB4F2F}">
      <dsp:nvSpPr>
        <dsp:cNvPr id="0" name=""/>
        <dsp:cNvSpPr/>
      </dsp:nvSpPr>
      <dsp:spPr>
        <a:xfrm>
          <a:off x="0" y="1108760"/>
          <a:ext cx="6666833" cy="491400"/>
        </a:xfrm>
        <a:prstGeom prst="roundRect">
          <a:avLst/>
        </a:prstGeom>
        <a:gradFill rotWithShape="0">
          <a:gsLst>
            <a:gs pos="0">
              <a:schemeClr val="accent5">
                <a:hueOff val="-2700478"/>
                <a:satOff val="-184"/>
                <a:lumOff val="436"/>
                <a:alphaOff val="0"/>
                <a:satMod val="103000"/>
                <a:lumMod val="102000"/>
                <a:tint val="94000"/>
              </a:schemeClr>
            </a:gs>
            <a:gs pos="50000">
              <a:schemeClr val="accent5">
                <a:hueOff val="-2700478"/>
                <a:satOff val="-184"/>
                <a:lumOff val="436"/>
                <a:alphaOff val="0"/>
                <a:satMod val="110000"/>
                <a:lumMod val="100000"/>
                <a:shade val="100000"/>
              </a:schemeClr>
            </a:gs>
            <a:gs pos="100000">
              <a:schemeClr val="accent5">
                <a:hueOff val="-2700478"/>
                <a:satOff val="-184"/>
                <a:lumOff val="43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a:t>indexOf()</a:t>
          </a:r>
          <a:endParaRPr lang="en-US" sz="2000" kern="1200"/>
        </a:p>
      </dsp:txBody>
      <dsp:txXfrm>
        <a:off x="23988" y="1132748"/>
        <a:ext cx="6618857" cy="443424"/>
      </dsp:txXfrm>
    </dsp:sp>
    <dsp:sp modelId="{B11BFFE1-3787-4BED-8964-257A07383F17}">
      <dsp:nvSpPr>
        <dsp:cNvPr id="0" name=""/>
        <dsp:cNvSpPr/>
      </dsp:nvSpPr>
      <dsp:spPr>
        <a:xfrm>
          <a:off x="0" y="1657760"/>
          <a:ext cx="6666833" cy="491400"/>
        </a:xfrm>
        <a:prstGeom prst="roundRect">
          <a:avLst/>
        </a:prstGeom>
        <a:gradFill rotWithShape="0">
          <a:gsLst>
            <a:gs pos="0">
              <a:schemeClr val="accent5">
                <a:hueOff val="-4050717"/>
                <a:satOff val="-275"/>
                <a:lumOff val="654"/>
                <a:alphaOff val="0"/>
                <a:satMod val="103000"/>
                <a:lumMod val="102000"/>
                <a:tint val="94000"/>
              </a:schemeClr>
            </a:gs>
            <a:gs pos="50000">
              <a:schemeClr val="accent5">
                <a:hueOff val="-4050717"/>
                <a:satOff val="-275"/>
                <a:lumOff val="654"/>
                <a:alphaOff val="0"/>
                <a:satMod val="110000"/>
                <a:lumMod val="100000"/>
                <a:shade val="100000"/>
              </a:schemeClr>
            </a:gs>
            <a:gs pos="100000">
              <a:schemeClr val="accent5">
                <a:hueOff val="-4050717"/>
                <a:satOff val="-275"/>
                <a:lumOff val="65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a:t>includes()</a:t>
          </a:r>
          <a:endParaRPr lang="en-US" sz="2000" kern="1200"/>
        </a:p>
      </dsp:txBody>
      <dsp:txXfrm>
        <a:off x="23988" y="1681748"/>
        <a:ext cx="6618857" cy="443424"/>
      </dsp:txXfrm>
    </dsp:sp>
    <dsp:sp modelId="{CD441456-B5D2-47BE-BAF3-8A38737CC8CA}">
      <dsp:nvSpPr>
        <dsp:cNvPr id="0" name=""/>
        <dsp:cNvSpPr/>
      </dsp:nvSpPr>
      <dsp:spPr>
        <a:xfrm>
          <a:off x="0" y="2206760"/>
          <a:ext cx="6666833" cy="491400"/>
        </a:xfrm>
        <a:prstGeom prst="roundRect">
          <a:avLst/>
        </a:prstGeom>
        <a:gradFill rotWithShape="0">
          <a:gsLst>
            <a:gs pos="0">
              <a:schemeClr val="accent5">
                <a:hueOff val="-5400955"/>
                <a:satOff val="-367"/>
                <a:lumOff val="872"/>
                <a:alphaOff val="0"/>
                <a:satMod val="103000"/>
                <a:lumMod val="102000"/>
                <a:tint val="94000"/>
              </a:schemeClr>
            </a:gs>
            <a:gs pos="50000">
              <a:schemeClr val="accent5">
                <a:hueOff val="-5400955"/>
                <a:satOff val="-367"/>
                <a:lumOff val="872"/>
                <a:alphaOff val="0"/>
                <a:satMod val="110000"/>
                <a:lumMod val="100000"/>
                <a:shade val="100000"/>
              </a:schemeClr>
            </a:gs>
            <a:gs pos="100000">
              <a:schemeClr val="accent5">
                <a:hueOff val="-5400955"/>
                <a:satOff val="-367"/>
                <a:lumOff val="87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a:t>substring()</a:t>
          </a:r>
          <a:endParaRPr lang="en-US" sz="2000" kern="1200"/>
        </a:p>
      </dsp:txBody>
      <dsp:txXfrm>
        <a:off x="23988" y="2230748"/>
        <a:ext cx="6618857" cy="443424"/>
      </dsp:txXfrm>
    </dsp:sp>
    <dsp:sp modelId="{C8923CC4-5332-4192-93F6-CECFEA26A40B}">
      <dsp:nvSpPr>
        <dsp:cNvPr id="0" name=""/>
        <dsp:cNvSpPr/>
      </dsp:nvSpPr>
      <dsp:spPr>
        <a:xfrm>
          <a:off x="0" y="2755759"/>
          <a:ext cx="6666833" cy="491400"/>
        </a:xfrm>
        <a:prstGeom prst="roundRect">
          <a:avLst/>
        </a:prstGeom>
        <a:gradFill rotWithShape="0">
          <a:gsLst>
            <a:gs pos="0">
              <a:schemeClr val="accent5">
                <a:hueOff val="-6751195"/>
                <a:satOff val="-459"/>
                <a:lumOff val="1089"/>
                <a:alphaOff val="0"/>
                <a:satMod val="103000"/>
                <a:lumMod val="102000"/>
                <a:tint val="94000"/>
              </a:schemeClr>
            </a:gs>
            <a:gs pos="50000">
              <a:schemeClr val="accent5">
                <a:hueOff val="-6751195"/>
                <a:satOff val="-459"/>
                <a:lumOff val="1089"/>
                <a:alphaOff val="0"/>
                <a:satMod val="110000"/>
                <a:lumMod val="100000"/>
                <a:shade val="100000"/>
              </a:schemeClr>
            </a:gs>
            <a:gs pos="100000">
              <a:schemeClr val="accent5">
                <a:hueOff val="-6751195"/>
                <a:satOff val="-459"/>
                <a:lumOff val="108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a:t>
          </a:r>
          <a:r>
            <a:rPr lang="en-US" sz="2000" b="0" i="0" kern="1200" baseline="0"/>
            <a:t>lice()</a:t>
          </a:r>
          <a:endParaRPr lang="en-US" sz="2000" kern="1200"/>
        </a:p>
      </dsp:txBody>
      <dsp:txXfrm>
        <a:off x="23988" y="2779747"/>
        <a:ext cx="6618857" cy="443424"/>
      </dsp:txXfrm>
    </dsp:sp>
    <dsp:sp modelId="{AE98EE76-6648-4ECC-8CC0-8B67EFA9ECB5}">
      <dsp:nvSpPr>
        <dsp:cNvPr id="0" name=""/>
        <dsp:cNvSpPr/>
      </dsp:nvSpPr>
      <dsp:spPr>
        <a:xfrm>
          <a:off x="0" y="3304759"/>
          <a:ext cx="6666833" cy="491400"/>
        </a:xfrm>
        <a:prstGeom prst="roundRect">
          <a:avLst/>
        </a:prstGeom>
        <a:gradFill rotWithShape="0">
          <a:gsLst>
            <a:gs pos="0">
              <a:schemeClr val="accent5">
                <a:hueOff val="-8101434"/>
                <a:satOff val="-551"/>
                <a:lumOff val="1307"/>
                <a:alphaOff val="0"/>
                <a:satMod val="103000"/>
                <a:lumMod val="102000"/>
                <a:tint val="94000"/>
              </a:schemeClr>
            </a:gs>
            <a:gs pos="50000">
              <a:schemeClr val="accent5">
                <a:hueOff val="-8101434"/>
                <a:satOff val="-551"/>
                <a:lumOff val="1307"/>
                <a:alphaOff val="0"/>
                <a:satMod val="110000"/>
                <a:lumMod val="100000"/>
                <a:shade val="100000"/>
              </a:schemeClr>
            </a:gs>
            <a:gs pos="100000">
              <a:schemeClr val="accent5">
                <a:hueOff val="-8101434"/>
                <a:satOff val="-551"/>
                <a:lumOff val="130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baseline="0"/>
            <a:t>replace() &amp; replaceAll() </a:t>
          </a:r>
          <a:endParaRPr lang="en-US" sz="2000" kern="1200"/>
        </a:p>
      </dsp:txBody>
      <dsp:txXfrm>
        <a:off x="23988" y="3328747"/>
        <a:ext cx="6618857" cy="443424"/>
      </dsp:txXfrm>
    </dsp:sp>
    <dsp:sp modelId="{9A506D17-D67B-4DA8-BFED-DF074B8FADC6}">
      <dsp:nvSpPr>
        <dsp:cNvPr id="0" name=""/>
        <dsp:cNvSpPr/>
      </dsp:nvSpPr>
      <dsp:spPr>
        <a:xfrm>
          <a:off x="0" y="3853760"/>
          <a:ext cx="6666833" cy="491400"/>
        </a:xfrm>
        <a:prstGeom prst="roundRect">
          <a:avLst/>
        </a:prstGeom>
        <a:gradFill rotWithShape="0">
          <a:gsLst>
            <a:gs pos="0">
              <a:schemeClr val="accent5">
                <a:hueOff val="-9451672"/>
                <a:satOff val="-642"/>
                <a:lumOff val="1525"/>
                <a:alphaOff val="0"/>
                <a:satMod val="103000"/>
                <a:lumMod val="102000"/>
                <a:tint val="94000"/>
              </a:schemeClr>
            </a:gs>
            <a:gs pos="50000">
              <a:schemeClr val="accent5">
                <a:hueOff val="-9451672"/>
                <a:satOff val="-642"/>
                <a:lumOff val="1525"/>
                <a:alphaOff val="0"/>
                <a:satMod val="110000"/>
                <a:lumMod val="100000"/>
                <a:shade val="100000"/>
              </a:schemeClr>
            </a:gs>
            <a:gs pos="100000">
              <a:schemeClr val="accent5">
                <a:hueOff val="-9451672"/>
                <a:satOff val="-642"/>
                <a:lumOff val="152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baseline="0"/>
            <a:t>trim(), trimStart(), trimEnd() </a:t>
          </a:r>
          <a:endParaRPr lang="en-US" sz="2000" kern="1200"/>
        </a:p>
      </dsp:txBody>
      <dsp:txXfrm>
        <a:off x="23988" y="3877748"/>
        <a:ext cx="6618857" cy="443424"/>
      </dsp:txXfrm>
    </dsp:sp>
    <dsp:sp modelId="{CCB85B1A-67C6-4B9B-BAB1-44C35BEE8A38}">
      <dsp:nvSpPr>
        <dsp:cNvPr id="0" name=""/>
        <dsp:cNvSpPr/>
      </dsp:nvSpPr>
      <dsp:spPr>
        <a:xfrm>
          <a:off x="0" y="4402760"/>
          <a:ext cx="6666833" cy="491400"/>
        </a:xfrm>
        <a:prstGeom prst="roundRect">
          <a:avLst/>
        </a:prstGeom>
        <a:gradFill rotWithShape="0">
          <a:gsLst>
            <a:gs pos="0">
              <a:schemeClr val="accent5">
                <a:hueOff val="-10801911"/>
                <a:satOff val="-734"/>
                <a:lumOff val="1743"/>
                <a:alphaOff val="0"/>
                <a:satMod val="103000"/>
                <a:lumMod val="102000"/>
                <a:tint val="94000"/>
              </a:schemeClr>
            </a:gs>
            <a:gs pos="50000">
              <a:schemeClr val="accent5">
                <a:hueOff val="-10801911"/>
                <a:satOff val="-734"/>
                <a:lumOff val="1743"/>
                <a:alphaOff val="0"/>
                <a:satMod val="110000"/>
                <a:lumMod val="100000"/>
                <a:shade val="100000"/>
              </a:schemeClr>
            </a:gs>
            <a:gs pos="100000">
              <a:schemeClr val="accent5">
                <a:hueOff val="-10801911"/>
                <a:satOff val="-734"/>
                <a:lumOff val="174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a:t>split()</a:t>
          </a:r>
          <a:endParaRPr lang="en-US" sz="2000" kern="1200"/>
        </a:p>
      </dsp:txBody>
      <dsp:txXfrm>
        <a:off x="23988" y="4426748"/>
        <a:ext cx="6618857" cy="443424"/>
      </dsp:txXfrm>
    </dsp:sp>
    <dsp:sp modelId="{7464401C-F247-4A12-94CF-040F8D2F017B}">
      <dsp:nvSpPr>
        <dsp:cNvPr id="0" name=""/>
        <dsp:cNvSpPr/>
      </dsp:nvSpPr>
      <dsp:spPr>
        <a:xfrm>
          <a:off x="0" y="4951760"/>
          <a:ext cx="6666833" cy="491400"/>
        </a:xfrm>
        <a:prstGeom prst="roundRect">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baseline="0"/>
            <a:t>charAt() &amp; charCodeAt() </a:t>
          </a:r>
          <a:endParaRPr lang="en-US" sz="2000" kern="1200"/>
        </a:p>
      </dsp:txBody>
      <dsp:txXfrm>
        <a:off x="23988" y="4975748"/>
        <a:ext cx="6618857" cy="44342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CB5CEA-8AE6-43DE-883C-B22BF9A4A9BA}">
      <dsp:nvSpPr>
        <dsp:cNvPr id="0" name=""/>
        <dsp:cNvSpPr/>
      </dsp:nvSpPr>
      <dsp:spPr>
        <a:xfrm>
          <a:off x="582645" y="1178"/>
          <a:ext cx="2174490" cy="130469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baseline="0"/>
            <a:t>Object.keys() – Get all keys of an object</a:t>
          </a:r>
          <a:endParaRPr lang="en-US" sz="1600" kern="1200"/>
        </a:p>
      </dsp:txBody>
      <dsp:txXfrm>
        <a:off x="582645" y="1178"/>
        <a:ext cx="2174490" cy="1304694"/>
      </dsp:txXfrm>
    </dsp:sp>
    <dsp:sp modelId="{294B05E4-0851-42DA-A52C-67A652BC794C}">
      <dsp:nvSpPr>
        <dsp:cNvPr id="0" name=""/>
        <dsp:cNvSpPr/>
      </dsp:nvSpPr>
      <dsp:spPr>
        <a:xfrm>
          <a:off x="2974584" y="1178"/>
          <a:ext cx="2174490" cy="130469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baseline="0"/>
            <a:t>Object.values() – Get all values of an object </a:t>
          </a:r>
          <a:endParaRPr lang="en-US" sz="1600" kern="1200"/>
        </a:p>
      </dsp:txBody>
      <dsp:txXfrm>
        <a:off x="2974584" y="1178"/>
        <a:ext cx="2174490" cy="1304694"/>
      </dsp:txXfrm>
    </dsp:sp>
    <dsp:sp modelId="{8881E655-AEFE-4616-891B-75EB5A22F3AE}">
      <dsp:nvSpPr>
        <dsp:cNvPr id="0" name=""/>
        <dsp:cNvSpPr/>
      </dsp:nvSpPr>
      <dsp:spPr>
        <a:xfrm>
          <a:off x="5366524" y="1178"/>
          <a:ext cx="2174490" cy="130469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baseline="0"/>
            <a:t>Object.entries() – Get an array of key-value pairs </a:t>
          </a:r>
          <a:endParaRPr lang="en-US" sz="1600" kern="1200"/>
        </a:p>
      </dsp:txBody>
      <dsp:txXfrm>
        <a:off x="5366524" y="1178"/>
        <a:ext cx="2174490" cy="1304694"/>
      </dsp:txXfrm>
    </dsp:sp>
    <dsp:sp modelId="{F2B5896A-4805-4C9B-9268-78D009ED6F3E}">
      <dsp:nvSpPr>
        <dsp:cNvPr id="0" name=""/>
        <dsp:cNvSpPr/>
      </dsp:nvSpPr>
      <dsp:spPr>
        <a:xfrm>
          <a:off x="7758464" y="1178"/>
          <a:ext cx="2174490" cy="130469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baseline="0"/>
            <a:t>Object.assign() – Copy properties from one object to another </a:t>
          </a:r>
          <a:endParaRPr lang="en-US" sz="1600" kern="1200"/>
        </a:p>
      </dsp:txBody>
      <dsp:txXfrm>
        <a:off x="7758464" y="1178"/>
        <a:ext cx="2174490" cy="1304694"/>
      </dsp:txXfrm>
    </dsp:sp>
    <dsp:sp modelId="{73C037F2-758F-4681-A3FA-F08CDA99A948}">
      <dsp:nvSpPr>
        <dsp:cNvPr id="0" name=""/>
        <dsp:cNvSpPr/>
      </dsp:nvSpPr>
      <dsp:spPr>
        <a:xfrm>
          <a:off x="582645" y="1523321"/>
          <a:ext cx="2174490" cy="130469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baseline="0"/>
            <a:t>Object.freeze() – Prevent modifications to an object </a:t>
          </a:r>
          <a:endParaRPr lang="en-US" sz="1600" kern="1200"/>
        </a:p>
      </dsp:txBody>
      <dsp:txXfrm>
        <a:off x="582645" y="1523321"/>
        <a:ext cx="2174490" cy="1304694"/>
      </dsp:txXfrm>
    </dsp:sp>
    <dsp:sp modelId="{4B028E4D-CF0A-49B5-BEA8-03E58B315536}">
      <dsp:nvSpPr>
        <dsp:cNvPr id="0" name=""/>
        <dsp:cNvSpPr/>
      </dsp:nvSpPr>
      <dsp:spPr>
        <a:xfrm>
          <a:off x="2974584" y="1523321"/>
          <a:ext cx="2174490" cy="130469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baseline="0"/>
            <a:t>Object.seal() – Prevent adding/removing properties but allows</a:t>
          </a:r>
          <a:endParaRPr lang="en-US" sz="1600" kern="1200"/>
        </a:p>
      </dsp:txBody>
      <dsp:txXfrm>
        <a:off x="2974584" y="1523321"/>
        <a:ext cx="2174490" cy="1304694"/>
      </dsp:txXfrm>
    </dsp:sp>
    <dsp:sp modelId="{24D3769F-44E6-4741-B714-849DC78AD04A}">
      <dsp:nvSpPr>
        <dsp:cNvPr id="0" name=""/>
        <dsp:cNvSpPr/>
      </dsp:nvSpPr>
      <dsp:spPr>
        <a:xfrm>
          <a:off x="5366524" y="1523321"/>
          <a:ext cx="2174490" cy="130469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baseline="0"/>
            <a:t>hasOwnProperty() – Check if an object has a specific property</a:t>
          </a:r>
          <a:endParaRPr lang="en-US" sz="1600" kern="1200"/>
        </a:p>
      </dsp:txBody>
      <dsp:txXfrm>
        <a:off x="5366524" y="1523321"/>
        <a:ext cx="2174490" cy="1304694"/>
      </dsp:txXfrm>
    </dsp:sp>
    <dsp:sp modelId="{4A033B95-874A-4C5E-BC2C-574B0038B12B}">
      <dsp:nvSpPr>
        <dsp:cNvPr id="0" name=""/>
        <dsp:cNvSpPr/>
      </dsp:nvSpPr>
      <dsp:spPr>
        <a:xfrm>
          <a:off x="7758464" y="1523321"/>
          <a:ext cx="2174490" cy="130469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baseline="0"/>
            <a:t>Object.fromEntries() – Convert an array of key-value pairs into an object</a:t>
          </a:r>
          <a:endParaRPr lang="en-US" sz="1600" kern="1200"/>
        </a:p>
      </dsp:txBody>
      <dsp:txXfrm>
        <a:off x="7758464" y="1523321"/>
        <a:ext cx="2174490" cy="1304694"/>
      </dsp:txXfrm>
    </dsp:sp>
    <dsp:sp modelId="{AE0C5F7A-F77B-481F-A341-0619F2694497}">
      <dsp:nvSpPr>
        <dsp:cNvPr id="0" name=""/>
        <dsp:cNvSpPr/>
      </dsp:nvSpPr>
      <dsp:spPr>
        <a:xfrm>
          <a:off x="2974584" y="3045465"/>
          <a:ext cx="2174490" cy="130469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baseline="0"/>
            <a:t>Object.create() – Create a new object with a prototype </a:t>
          </a:r>
          <a:endParaRPr lang="en-US" sz="1600" kern="1200"/>
        </a:p>
      </dsp:txBody>
      <dsp:txXfrm>
        <a:off x="2974584" y="3045465"/>
        <a:ext cx="2174490" cy="1304694"/>
      </dsp:txXfrm>
    </dsp:sp>
    <dsp:sp modelId="{CEEC9C8D-AA34-4D5D-B692-87375394D6FB}">
      <dsp:nvSpPr>
        <dsp:cNvPr id="0" name=""/>
        <dsp:cNvSpPr/>
      </dsp:nvSpPr>
      <dsp:spPr>
        <a:xfrm>
          <a:off x="5366524" y="3045465"/>
          <a:ext cx="2174490" cy="130469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baseline="0"/>
            <a:t>Object.defineProperty() – Define a new property with specific behavior </a:t>
          </a:r>
          <a:endParaRPr lang="en-US" sz="1600" kern="1200"/>
        </a:p>
      </dsp:txBody>
      <dsp:txXfrm>
        <a:off x="5366524" y="3045465"/>
        <a:ext cx="2174490" cy="130469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3ED90D-D4F7-4F88-823F-34F1031BD120}">
      <dsp:nvSpPr>
        <dsp:cNvPr id="0" name=""/>
        <dsp:cNvSpPr/>
      </dsp:nvSpPr>
      <dsp:spPr>
        <a:xfrm>
          <a:off x="0" y="78669"/>
          <a:ext cx="10515600" cy="99450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Extending objects in JavaScript can be done in multiple ways depending on the use case:</a:t>
          </a:r>
        </a:p>
      </dsp:txBody>
      <dsp:txXfrm>
        <a:off x="48547" y="127216"/>
        <a:ext cx="10418506" cy="897406"/>
      </dsp:txXfrm>
    </dsp:sp>
    <dsp:sp modelId="{5E4FDCF6-C272-46BA-A9E1-1CFE887A7CDC}">
      <dsp:nvSpPr>
        <dsp:cNvPr id="0" name=""/>
        <dsp:cNvSpPr/>
      </dsp:nvSpPr>
      <dsp:spPr>
        <a:xfrm>
          <a:off x="0" y="1145169"/>
          <a:ext cx="10515600" cy="994500"/>
        </a:xfrm>
        <a:prstGeom prst="roundRect">
          <a:avLst/>
        </a:prstGeom>
        <a:solidFill>
          <a:schemeClr val="accent2">
            <a:hueOff val="2147871"/>
            <a:satOff val="-6164"/>
            <a:lumOff val="-987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Object.assign() or spread operator (...) for shallow copies.</a:t>
          </a:r>
        </a:p>
      </dsp:txBody>
      <dsp:txXfrm>
        <a:off x="48547" y="1193716"/>
        <a:ext cx="10418506" cy="897406"/>
      </dsp:txXfrm>
    </dsp:sp>
    <dsp:sp modelId="{E3EDCB48-EC15-43E6-909E-09ACBEF155F6}">
      <dsp:nvSpPr>
        <dsp:cNvPr id="0" name=""/>
        <dsp:cNvSpPr/>
      </dsp:nvSpPr>
      <dsp:spPr>
        <a:xfrm>
          <a:off x="0" y="2211669"/>
          <a:ext cx="10515600" cy="994500"/>
        </a:xfrm>
        <a:prstGeom prst="roundRect">
          <a:avLst/>
        </a:prstGeom>
        <a:solidFill>
          <a:schemeClr val="accent2">
            <a:hueOff val="4295743"/>
            <a:satOff val="-12329"/>
            <a:lumOff val="-1973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Object.create() or Object.setPrototypeOf() for prototypal inheritance.</a:t>
          </a:r>
        </a:p>
      </dsp:txBody>
      <dsp:txXfrm>
        <a:off x="48547" y="2260216"/>
        <a:ext cx="10418506" cy="897406"/>
      </dsp:txXfrm>
    </dsp:sp>
    <dsp:sp modelId="{0FC9C791-0763-44C5-907F-4E1723C5B61E}">
      <dsp:nvSpPr>
        <dsp:cNvPr id="0" name=""/>
        <dsp:cNvSpPr/>
      </dsp:nvSpPr>
      <dsp:spPr>
        <a:xfrm>
          <a:off x="0" y="3278169"/>
          <a:ext cx="10515600" cy="994500"/>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Classes (class &amp; extends) for class-based inheritance.</a:t>
          </a:r>
        </a:p>
      </dsp:txBody>
      <dsp:txXfrm>
        <a:off x="48547" y="3326716"/>
        <a:ext cx="10418506" cy="89740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C8C9CA-67EC-433A-8CDA-3704B9DC13B0}">
      <dsp:nvSpPr>
        <dsp:cNvPr id="0" name=""/>
        <dsp:cNvSpPr/>
      </dsp:nvSpPr>
      <dsp:spPr>
        <a:xfrm>
          <a:off x="0" y="294489"/>
          <a:ext cx="10515600" cy="68796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dirty="0"/>
            <a:t>Objects and Properties</a:t>
          </a:r>
          <a:endParaRPr lang="en-US" sz="2800" kern="1200" dirty="0"/>
        </a:p>
      </dsp:txBody>
      <dsp:txXfrm>
        <a:off x="33583" y="328072"/>
        <a:ext cx="10448434" cy="620794"/>
      </dsp:txXfrm>
    </dsp:sp>
    <dsp:sp modelId="{A71CED2D-22D3-4591-9003-428F783EA871}">
      <dsp:nvSpPr>
        <dsp:cNvPr id="0" name=""/>
        <dsp:cNvSpPr/>
      </dsp:nvSpPr>
      <dsp:spPr>
        <a:xfrm>
          <a:off x="0" y="1063089"/>
          <a:ext cx="10515600" cy="687960"/>
        </a:xfrm>
        <a:prstGeom prst="roundRect">
          <a:avLst/>
        </a:prstGeom>
        <a:solidFill>
          <a:schemeClr val="accent2">
            <a:hueOff val="1610903"/>
            <a:satOff val="-4623"/>
            <a:lumOff val="-74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a:t>Methods</a:t>
          </a:r>
          <a:r>
            <a:rPr lang="en-US" sz="2800" kern="1200"/>
            <a:t> (Functions inside objects)</a:t>
          </a:r>
        </a:p>
      </dsp:txBody>
      <dsp:txXfrm>
        <a:off x="33583" y="1096672"/>
        <a:ext cx="10448434" cy="620794"/>
      </dsp:txXfrm>
    </dsp:sp>
    <dsp:sp modelId="{308FFAB8-A349-4A98-9F21-87E25C707A9E}">
      <dsp:nvSpPr>
        <dsp:cNvPr id="0" name=""/>
        <dsp:cNvSpPr/>
      </dsp:nvSpPr>
      <dsp:spPr>
        <a:xfrm>
          <a:off x="0" y="1831689"/>
          <a:ext cx="10515600" cy="687960"/>
        </a:xfrm>
        <a:prstGeom prst="roundRec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a:t>Encapsulation</a:t>
          </a:r>
          <a:r>
            <a:rPr lang="en-US" sz="2800" kern="1200"/>
            <a:t> (Hiding details and exposing only necessary parts)</a:t>
          </a:r>
        </a:p>
      </dsp:txBody>
      <dsp:txXfrm>
        <a:off x="33583" y="1865272"/>
        <a:ext cx="10448434" cy="620794"/>
      </dsp:txXfrm>
    </dsp:sp>
    <dsp:sp modelId="{B6404916-9A3A-4879-AC28-EE70C8A3CFB3}">
      <dsp:nvSpPr>
        <dsp:cNvPr id="0" name=""/>
        <dsp:cNvSpPr/>
      </dsp:nvSpPr>
      <dsp:spPr>
        <a:xfrm>
          <a:off x="0" y="2600289"/>
          <a:ext cx="10515600" cy="687960"/>
        </a:xfrm>
        <a:prstGeom prst="roundRect">
          <a:avLst/>
        </a:prstGeom>
        <a:solidFill>
          <a:schemeClr val="accent2">
            <a:hueOff val="4832710"/>
            <a:satOff val="-13870"/>
            <a:lumOff val="-2220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a:t>Inheritance</a:t>
          </a:r>
          <a:r>
            <a:rPr lang="en-US" sz="2800" kern="1200"/>
            <a:t> (Extending one object/class from another)</a:t>
          </a:r>
        </a:p>
      </dsp:txBody>
      <dsp:txXfrm>
        <a:off x="33583" y="2633872"/>
        <a:ext cx="10448434" cy="620794"/>
      </dsp:txXfrm>
    </dsp:sp>
    <dsp:sp modelId="{8FC02DAB-B52F-4844-8171-C362B164C158}">
      <dsp:nvSpPr>
        <dsp:cNvPr id="0" name=""/>
        <dsp:cNvSpPr/>
      </dsp:nvSpPr>
      <dsp:spPr>
        <a:xfrm>
          <a:off x="0" y="3368889"/>
          <a:ext cx="10515600" cy="687960"/>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a:t>Polymorphism</a:t>
          </a:r>
          <a:r>
            <a:rPr lang="en-US" sz="2800" kern="1200"/>
            <a:t> (Overriding methods for different behaviors)</a:t>
          </a:r>
        </a:p>
      </dsp:txBody>
      <dsp:txXfrm>
        <a:off x="33583" y="3402472"/>
        <a:ext cx="10448434" cy="6207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305BF9-5BF2-4F3E-8B17-EA3187AF042B}">
      <dsp:nvSpPr>
        <dsp:cNvPr id="0" name=""/>
        <dsp:cNvSpPr/>
      </dsp:nvSpPr>
      <dsp:spPr>
        <a:xfrm>
          <a:off x="752566" y="1045320"/>
          <a:ext cx="1066720" cy="10667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4B4DC3-6B4F-45A1-A72A-E6B77DD03813}">
      <dsp:nvSpPr>
        <dsp:cNvPr id="0" name=""/>
        <dsp:cNvSpPr/>
      </dsp:nvSpPr>
      <dsp:spPr>
        <a:xfrm>
          <a:off x="100682"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Web applications</a:t>
          </a:r>
        </a:p>
      </dsp:txBody>
      <dsp:txXfrm>
        <a:off x="100682" y="2427484"/>
        <a:ext cx="2370489" cy="720000"/>
      </dsp:txXfrm>
    </dsp:sp>
    <dsp:sp modelId="{2EC99873-8A06-4AA1-82EC-C0B49FF293DD}">
      <dsp:nvSpPr>
        <dsp:cNvPr id="0" name=""/>
        <dsp:cNvSpPr/>
      </dsp:nvSpPr>
      <dsp:spPr>
        <a:xfrm>
          <a:off x="3537891" y="1045320"/>
          <a:ext cx="1066720" cy="10667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DF7D43-0A3A-49F2-B153-9D6C270319D4}">
      <dsp:nvSpPr>
        <dsp:cNvPr id="0" name=""/>
        <dsp:cNvSpPr/>
      </dsp:nvSpPr>
      <dsp:spPr>
        <a:xfrm>
          <a:off x="2886007"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Mobile applications</a:t>
          </a:r>
        </a:p>
      </dsp:txBody>
      <dsp:txXfrm>
        <a:off x="2886007" y="2427484"/>
        <a:ext cx="2370489" cy="720000"/>
      </dsp:txXfrm>
    </dsp:sp>
    <dsp:sp modelId="{DAE29CBC-A35F-4FC9-BE15-C623FEFFE3D6}">
      <dsp:nvSpPr>
        <dsp:cNvPr id="0" name=""/>
        <dsp:cNvSpPr/>
      </dsp:nvSpPr>
      <dsp:spPr>
        <a:xfrm>
          <a:off x="6323216" y="1045320"/>
          <a:ext cx="1066720" cy="10667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2595D5-5381-4DCB-91B1-97AA676F9D50}">
      <dsp:nvSpPr>
        <dsp:cNvPr id="0" name=""/>
        <dsp:cNvSpPr/>
      </dsp:nvSpPr>
      <dsp:spPr>
        <a:xfrm>
          <a:off x="5671332"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Game development applications</a:t>
          </a:r>
        </a:p>
      </dsp:txBody>
      <dsp:txXfrm>
        <a:off x="5671332" y="2427484"/>
        <a:ext cx="2370489" cy="720000"/>
      </dsp:txXfrm>
    </dsp:sp>
    <dsp:sp modelId="{20AF87C0-581E-42FD-B092-910555AC3B6F}">
      <dsp:nvSpPr>
        <dsp:cNvPr id="0" name=""/>
        <dsp:cNvSpPr/>
      </dsp:nvSpPr>
      <dsp:spPr>
        <a:xfrm>
          <a:off x="9108541" y="1045320"/>
          <a:ext cx="1066720" cy="10667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6865C4-9F23-4B2C-8C31-8CBDF7B723E2}">
      <dsp:nvSpPr>
        <dsp:cNvPr id="0" name=""/>
        <dsp:cNvSpPr/>
      </dsp:nvSpPr>
      <dsp:spPr>
        <a:xfrm>
          <a:off x="8456657"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Front end and backend both we can develop using JavaScript</a:t>
          </a:r>
        </a:p>
      </dsp:txBody>
      <dsp:txXfrm>
        <a:off x="8456657" y="2427484"/>
        <a:ext cx="2370489"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B45C24-8C59-456C-BDFD-D53DE4D659EA}">
      <dsp:nvSpPr>
        <dsp:cNvPr id="0" name=""/>
        <dsp:cNvSpPr/>
      </dsp:nvSpPr>
      <dsp:spPr>
        <a:xfrm>
          <a:off x="0" y="4105454"/>
          <a:ext cx="6666833" cy="134750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a:t>These are also called as keywords</a:t>
          </a:r>
        </a:p>
      </dsp:txBody>
      <dsp:txXfrm>
        <a:off x="0" y="4105454"/>
        <a:ext cx="6666833" cy="1347501"/>
      </dsp:txXfrm>
    </dsp:sp>
    <dsp:sp modelId="{9D3E78AD-9EC5-46EA-9AA6-629A67CDC3F2}">
      <dsp:nvSpPr>
        <dsp:cNvPr id="0" name=""/>
        <dsp:cNvSpPr/>
      </dsp:nvSpPr>
      <dsp:spPr>
        <a:xfrm rot="10800000">
          <a:off x="0" y="2053209"/>
          <a:ext cx="6666833" cy="2072457"/>
        </a:xfrm>
        <a:prstGeom prst="upArrowCallout">
          <a:avLst/>
        </a:prstGeom>
        <a:gradFill rotWithShape="0">
          <a:gsLst>
            <a:gs pos="0">
              <a:schemeClr val="accent2">
                <a:hueOff val="3221807"/>
                <a:satOff val="-9246"/>
                <a:lumOff val="-14805"/>
                <a:alphaOff val="0"/>
                <a:satMod val="103000"/>
                <a:lumMod val="102000"/>
                <a:tint val="94000"/>
              </a:schemeClr>
            </a:gs>
            <a:gs pos="50000">
              <a:schemeClr val="accent2">
                <a:hueOff val="3221807"/>
                <a:satOff val="-9246"/>
                <a:lumOff val="-14805"/>
                <a:alphaOff val="0"/>
                <a:satMod val="110000"/>
                <a:lumMod val="100000"/>
                <a:shade val="100000"/>
              </a:schemeClr>
            </a:gs>
            <a:gs pos="100000">
              <a:schemeClr val="accent2">
                <a:hueOff val="3221807"/>
                <a:satOff val="-9246"/>
                <a:lumOff val="-1480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a:t>Variables types</a:t>
          </a:r>
        </a:p>
      </dsp:txBody>
      <dsp:txXfrm rot="-10800000">
        <a:off x="0" y="2053209"/>
        <a:ext cx="6666833" cy="727432"/>
      </dsp:txXfrm>
    </dsp:sp>
    <dsp:sp modelId="{FEF5D401-D7F2-46D9-ABE8-2A78162B05BF}">
      <dsp:nvSpPr>
        <dsp:cNvPr id="0" name=""/>
        <dsp:cNvSpPr/>
      </dsp:nvSpPr>
      <dsp:spPr>
        <a:xfrm>
          <a:off x="3255" y="2780641"/>
          <a:ext cx="2220107" cy="619664"/>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63144" tIns="46990" rIns="263144" bIns="46990" numCol="1" spcCol="1270" anchor="ctr" anchorCtr="0">
          <a:noAutofit/>
        </a:bodyPr>
        <a:lstStyle/>
        <a:p>
          <a:pPr marL="0" lvl="0" indent="0" algn="ctr" defTabSz="1644650">
            <a:lnSpc>
              <a:spcPct val="90000"/>
            </a:lnSpc>
            <a:spcBef>
              <a:spcPct val="0"/>
            </a:spcBef>
            <a:spcAft>
              <a:spcPct val="35000"/>
            </a:spcAft>
            <a:buNone/>
          </a:pPr>
          <a:r>
            <a:rPr lang="en-US" sz="3700" kern="1200"/>
            <a:t>var</a:t>
          </a:r>
        </a:p>
      </dsp:txBody>
      <dsp:txXfrm>
        <a:off x="3255" y="2780641"/>
        <a:ext cx="2220107" cy="619664"/>
      </dsp:txXfrm>
    </dsp:sp>
    <dsp:sp modelId="{99B6AD9C-0E15-4929-A4A9-194C5BD01755}">
      <dsp:nvSpPr>
        <dsp:cNvPr id="0" name=""/>
        <dsp:cNvSpPr/>
      </dsp:nvSpPr>
      <dsp:spPr>
        <a:xfrm>
          <a:off x="2223362" y="2780641"/>
          <a:ext cx="2220107" cy="619664"/>
        </a:xfrm>
        <a:prstGeom prst="rect">
          <a:avLst/>
        </a:prstGeom>
        <a:solidFill>
          <a:schemeClr val="accent2">
            <a:tint val="40000"/>
            <a:alpha val="90000"/>
            <a:hueOff val="3367359"/>
            <a:satOff val="-31116"/>
            <a:lumOff val="-3508"/>
            <a:alphaOff val="0"/>
          </a:schemeClr>
        </a:solidFill>
        <a:ln w="12700" cap="flat" cmpd="sng" algn="ctr">
          <a:solidFill>
            <a:schemeClr val="accent2">
              <a:tint val="40000"/>
              <a:alpha val="90000"/>
              <a:hueOff val="3367359"/>
              <a:satOff val="-31116"/>
              <a:lumOff val="-350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63144" tIns="46990" rIns="263144" bIns="46990" numCol="1" spcCol="1270" anchor="ctr" anchorCtr="0">
          <a:noAutofit/>
        </a:bodyPr>
        <a:lstStyle/>
        <a:p>
          <a:pPr marL="0" lvl="0" indent="0" algn="ctr" defTabSz="1644650">
            <a:lnSpc>
              <a:spcPct val="90000"/>
            </a:lnSpc>
            <a:spcBef>
              <a:spcPct val="0"/>
            </a:spcBef>
            <a:spcAft>
              <a:spcPct val="35000"/>
            </a:spcAft>
            <a:buNone/>
          </a:pPr>
          <a:r>
            <a:rPr lang="en-US" sz="3700" kern="1200"/>
            <a:t>let</a:t>
          </a:r>
        </a:p>
      </dsp:txBody>
      <dsp:txXfrm>
        <a:off x="2223362" y="2780641"/>
        <a:ext cx="2220107" cy="619664"/>
      </dsp:txXfrm>
    </dsp:sp>
    <dsp:sp modelId="{7DB03D16-274B-4568-A647-46F80F6202CC}">
      <dsp:nvSpPr>
        <dsp:cNvPr id="0" name=""/>
        <dsp:cNvSpPr/>
      </dsp:nvSpPr>
      <dsp:spPr>
        <a:xfrm>
          <a:off x="4443470" y="2780641"/>
          <a:ext cx="2220107" cy="619664"/>
        </a:xfrm>
        <a:prstGeom prst="rect">
          <a:avLst/>
        </a:prstGeom>
        <a:solidFill>
          <a:schemeClr val="accent2">
            <a:tint val="40000"/>
            <a:alpha val="90000"/>
            <a:hueOff val="6734718"/>
            <a:satOff val="-62232"/>
            <a:lumOff val="-7015"/>
            <a:alphaOff val="0"/>
          </a:schemeClr>
        </a:solidFill>
        <a:ln w="12700" cap="flat" cmpd="sng" algn="ctr">
          <a:solidFill>
            <a:schemeClr val="accent2">
              <a:tint val="40000"/>
              <a:alpha val="90000"/>
              <a:hueOff val="6734718"/>
              <a:satOff val="-62232"/>
              <a:lumOff val="-701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63144" tIns="46990" rIns="263144" bIns="46990" numCol="1" spcCol="1270" anchor="ctr" anchorCtr="0">
          <a:noAutofit/>
        </a:bodyPr>
        <a:lstStyle/>
        <a:p>
          <a:pPr marL="0" lvl="0" indent="0" algn="ctr" defTabSz="1644650">
            <a:lnSpc>
              <a:spcPct val="90000"/>
            </a:lnSpc>
            <a:spcBef>
              <a:spcPct val="0"/>
            </a:spcBef>
            <a:spcAft>
              <a:spcPct val="35000"/>
            </a:spcAft>
            <a:buNone/>
          </a:pPr>
          <a:r>
            <a:rPr lang="en-US" sz="3700" kern="1200"/>
            <a:t>Const</a:t>
          </a:r>
        </a:p>
      </dsp:txBody>
      <dsp:txXfrm>
        <a:off x="4443470" y="2780641"/>
        <a:ext cx="2220107" cy="619664"/>
      </dsp:txXfrm>
    </dsp:sp>
    <dsp:sp modelId="{805961C3-5CBB-4CF2-A8DE-10295439AE1D}">
      <dsp:nvSpPr>
        <dsp:cNvPr id="0" name=""/>
        <dsp:cNvSpPr/>
      </dsp:nvSpPr>
      <dsp:spPr>
        <a:xfrm rot="10800000">
          <a:off x="0" y="964"/>
          <a:ext cx="6666833" cy="2072457"/>
        </a:xfrm>
        <a:prstGeom prst="upArrowCallout">
          <a:avLst/>
        </a:prstGeom>
        <a:gradFill rotWithShape="0">
          <a:gsLst>
            <a:gs pos="0">
              <a:schemeClr val="accent2">
                <a:hueOff val="6443614"/>
                <a:satOff val="-18493"/>
                <a:lumOff val="-29609"/>
                <a:alphaOff val="0"/>
                <a:satMod val="103000"/>
                <a:lumMod val="102000"/>
                <a:tint val="94000"/>
              </a:schemeClr>
            </a:gs>
            <a:gs pos="50000">
              <a:schemeClr val="accent2">
                <a:hueOff val="6443614"/>
                <a:satOff val="-18493"/>
                <a:lumOff val="-29609"/>
                <a:alphaOff val="0"/>
                <a:satMod val="110000"/>
                <a:lumMod val="100000"/>
                <a:shade val="100000"/>
              </a:schemeClr>
            </a:gs>
            <a:gs pos="100000">
              <a:schemeClr val="accent2">
                <a:hueOff val="6443614"/>
                <a:satOff val="-18493"/>
                <a:lumOff val="-296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a:t>In JavaScript, variables are used to store and manipulate data. They serve as named containers that hold values.</a:t>
          </a:r>
        </a:p>
      </dsp:txBody>
      <dsp:txXfrm rot="10800000">
        <a:off x="0" y="964"/>
        <a:ext cx="6666833" cy="13466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0938CC-3160-421B-B530-0CD7EA593467}">
      <dsp:nvSpPr>
        <dsp:cNvPr id="0" name=""/>
        <dsp:cNvSpPr/>
      </dsp:nvSpPr>
      <dsp:spPr>
        <a:xfrm>
          <a:off x="1061437" y="163576"/>
          <a:ext cx="1141382" cy="11413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D93893-06C6-42CE-B916-0EFE31E2F2E7}">
      <dsp:nvSpPr>
        <dsp:cNvPr id="0" name=""/>
        <dsp:cNvSpPr/>
      </dsp:nvSpPr>
      <dsp:spPr>
        <a:xfrm>
          <a:off x="1582" y="1471182"/>
          <a:ext cx="3261093" cy="48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11300">
            <a:lnSpc>
              <a:spcPct val="90000"/>
            </a:lnSpc>
            <a:spcBef>
              <a:spcPct val="0"/>
            </a:spcBef>
            <a:spcAft>
              <a:spcPct val="35000"/>
            </a:spcAft>
            <a:buNone/>
            <a:defRPr b="1"/>
          </a:pPr>
          <a:r>
            <a:rPr lang="en-US" sz="3400" kern="1200"/>
            <a:t>var</a:t>
          </a:r>
        </a:p>
      </dsp:txBody>
      <dsp:txXfrm>
        <a:off x="1582" y="1471182"/>
        <a:ext cx="3261093" cy="489164"/>
      </dsp:txXfrm>
    </dsp:sp>
    <dsp:sp modelId="{59F96382-7D2D-4E26-A925-9470E32CB436}">
      <dsp:nvSpPr>
        <dsp:cNvPr id="0" name=""/>
        <dsp:cNvSpPr/>
      </dsp:nvSpPr>
      <dsp:spPr>
        <a:xfrm>
          <a:off x="1582" y="2037659"/>
          <a:ext cx="3261093" cy="1991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Variables declared with var are function-scoped. This means that if a variable is declared anywhere else besides a function using var, it will always exist in the global scope.</a:t>
          </a:r>
        </a:p>
        <a:p>
          <a:pPr marL="0" lvl="0" indent="0" algn="ctr" defTabSz="755650">
            <a:lnSpc>
              <a:spcPct val="90000"/>
            </a:lnSpc>
            <a:spcBef>
              <a:spcPct val="0"/>
            </a:spcBef>
            <a:spcAft>
              <a:spcPct val="35000"/>
            </a:spcAft>
            <a:buNone/>
          </a:pPr>
          <a:r>
            <a:rPr lang="en-US" sz="1700" kern="1200"/>
            <a:t>Variable declared using var can be redeclared as well.</a:t>
          </a:r>
        </a:p>
      </dsp:txBody>
      <dsp:txXfrm>
        <a:off x="1582" y="2037659"/>
        <a:ext cx="3261093" cy="1991568"/>
      </dsp:txXfrm>
    </dsp:sp>
    <dsp:sp modelId="{A3CE3F60-C41B-4A17-A5FF-3DF1274DBBD7}">
      <dsp:nvSpPr>
        <dsp:cNvPr id="0" name=""/>
        <dsp:cNvSpPr/>
      </dsp:nvSpPr>
      <dsp:spPr>
        <a:xfrm>
          <a:off x="4893223" y="163576"/>
          <a:ext cx="1141382" cy="11413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9AF1E1-ED1F-4372-8585-332287CAE850}">
      <dsp:nvSpPr>
        <dsp:cNvPr id="0" name=""/>
        <dsp:cNvSpPr/>
      </dsp:nvSpPr>
      <dsp:spPr>
        <a:xfrm>
          <a:off x="3833367" y="1471182"/>
          <a:ext cx="3261093" cy="48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11300">
            <a:lnSpc>
              <a:spcPct val="90000"/>
            </a:lnSpc>
            <a:spcBef>
              <a:spcPct val="0"/>
            </a:spcBef>
            <a:spcAft>
              <a:spcPct val="35000"/>
            </a:spcAft>
            <a:buNone/>
            <a:defRPr b="1"/>
          </a:pPr>
          <a:r>
            <a:rPr lang="en-US" sz="3400" kern="1200"/>
            <a:t>let</a:t>
          </a:r>
        </a:p>
      </dsp:txBody>
      <dsp:txXfrm>
        <a:off x="3833367" y="1471182"/>
        <a:ext cx="3261093" cy="489164"/>
      </dsp:txXfrm>
    </dsp:sp>
    <dsp:sp modelId="{F4C656C3-A72C-4AE9-BA5C-11D461FE1639}">
      <dsp:nvSpPr>
        <dsp:cNvPr id="0" name=""/>
        <dsp:cNvSpPr/>
      </dsp:nvSpPr>
      <dsp:spPr>
        <a:xfrm>
          <a:off x="3833367" y="2037659"/>
          <a:ext cx="3261093" cy="1991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The ES6 introduced the let keyword, which lets you define variables that are block-scoped.</a:t>
          </a:r>
        </a:p>
        <a:p>
          <a:pPr marL="0" lvl="0" indent="0" algn="ctr" defTabSz="755650">
            <a:lnSpc>
              <a:spcPct val="90000"/>
            </a:lnSpc>
            <a:spcBef>
              <a:spcPct val="0"/>
            </a:spcBef>
            <a:spcAft>
              <a:spcPct val="35000"/>
            </a:spcAft>
            <a:buNone/>
          </a:pPr>
          <a:r>
            <a:rPr lang="en-US" sz="1700" kern="1200"/>
            <a:t>As with variables declared with const, the variables declared with let cannot be redeclared.</a:t>
          </a:r>
        </a:p>
      </dsp:txBody>
      <dsp:txXfrm>
        <a:off x="3833367" y="2037659"/>
        <a:ext cx="3261093" cy="1991568"/>
      </dsp:txXfrm>
    </dsp:sp>
    <dsp:sp modelId="{15FDF1FD-2A3B-4EF5-9110-41ECB24A60F8}">
      <dsp:nvSpPr>
        <dsp:cNvPr id="0" name=""/>
        <dsp:cNvSpPr/>
      </dsp:nvSpPr>
      <dsp:spPr>
        <a:xfrm>
          <a:off x="8725008" y="163576"/>
          <a:ext cx="1141382" cy="11413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324236-8BE4-43D3-8F99-58116D3D16E4}">
      <dsp:nvSpPr>
        <dsp:cNvPr id="0" name=""/>
        <dsp:cNvSpPr/>
      </dsp:nvSpPr>
      <dsp:spPr>
        <a:xfrm>
          <a:off x="7665152" y="1471182"/>
          <a:ext cx="3261093" cy="48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11300">
            <a:lnSpc>
              <a:spcPct val="90000"/>
            </a:lnSpc>
            <a:spcBef>
              <a:spcPct val="0"/>
            </a:spcBef>
            <a:spcAft>
              <a:spcPct val="35000"/>
            </a:spcAft>
            <a:buNone/>
            <a:defRPr b="1"/>
          </a:pPr>
          <a:r>
            <a:rPr lang="en-US" sz="3400" kern="1200"/>
            <a:t>const</a:t>
          </a:r>
        </a:p>
      </dsp:txBody>
      <dsp:txXfrm>
        <a:off x="7665152" y="1471182"/>
        <a:ext cx="3261093" cy="489164"/>
      </dsp:txXfrm>
    </dsp:sp>
    <dsp:sp modelId="{0FDF1DD5-59EC-41BD-90FA-9B4BC6802E5A}">
      <dsp:nvSpPr>
        <dsp:cNvPr id="0" name=""/>
        <dsp:cNvSpPr/>
      </dsp:nvSpPr>
      <dsp:spPr>
        <a:xfrm>
          <a:off x="7665152" y="2037659"/>
          <a:ext cx="3261093" cy="1991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const is block-scoped. This means that the variable declared with const cannot be redeclared or reassigned.</a:t>
          </a:r>
        </a:p>
      </dsp:txBody>
      <dsp:txXfrm>
        <a:off x="7665152" y="2037659"/>
        <a:ext cx="3261093" cy="19915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8DD603-A010-46EA-9F97-7DBB3F6C5834}">
      <dsp:nvSpPr>
        <dsp:cNvPr id="0" name=""/>
        <dsp:cNvSpPr/>
      </dsp:nvSpPr>
      <dsp:spPr>
        <a:xfrm>
          <a:off x="0" y="424400"/>
          <a:ext cx="6666833" cy="6048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9699CE2C-BAFC-47C7-86EC-9A1CDA9F6D0C}">
      <dsp:nvSpPr>
        <dsp:cNvPr id="0" name=""/>
        <dsp:cNvSpPr/>
      </dsp:nvSpPr>
      <dsp:spPr>
        <a:xfrm>
          <a:off x="333341" y="70160"/>
          <a:ext cx="4666783" cy="70848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066800">
            <a:lnSpc>
              <a:spcPct val="90000"/>
            </a:lnSpc>
            <a:spcBef>
              <a:spcPct val="0"/>
            </a:spcBef>
            <a:spcAft>
              <a:spcPct val="35000"/>
            </a:spcAft>
            <a:buNone/>
          </a:pPr>
          <a:r>
            <a:rPr lang="en-US" sz="2400" kern="1200"/>
            <a:t>Arithmetic operators</a:t>
          </a:r>
        </a:p>
      </dsp:txBody>
      <dsp:txXfrm>
        <a:off x="367926" y="104745"/>
        <a:ext cx="4597613" cy="639310"/>
      </dsp:txXfrm>
    </dsp:sp>
    <dsp:sp modelId="{88476B68-5FEC-4740-94A3-91AF84C785F7}">
      <dsp:nvSpPr>
        <dsp:cNvPr id="0" name=""/>
        <dsp:cNvSpPr/>
      </dsp:nvSpPr>
      <dsp:spPr>
        <a:xfrm>
          <a:off x="0" y="1513040"/>
          <a:ext cx="6666833" cy="604800"/>
        </a:xfrm>
        <a:prstGeom prst="rect">
          <a:avLst/>
        </a:prstGeom>
        <a:solidFill>
          <a:schemeClr val="lt1">
            <a:alpha val="90000"/>
            <a:hueOff val="0"/>
            <a:satOff val="0"/>
            <a:lumOff val="0"/>
            <a:alphaOff val="0"/>
          </a:schemeClr>
        </a:solidFill>
        <a:ln w="12700" cap="flat" cmpd="sng" algn="ctr">
          <a:solidFill>
            <a:schemeClr val="accent5">
              <a:hueOff val="-3038037"/>
              <a:satOff val="-207"/>
              <a:lumOff val="490"/>
              <a:alphaOff val="0"/>
            </a:schemeClr>
          </a:solidFill>
          <a:prstDash val="solid"/>
          <a:miter lim="800000"/>
        </a:ln>
        <a:effectLst/>
      </dsp:spPr>
      <dsp:style>
        <a:lnRef idx="1">
          <a:scrgbClr r="0" g="0" b="0"/>
        </a:lnRef>
        <a:fillRef idx="1">
          <a:scrgbClr r="0" g="0" b="0"/>
        </a:fillRef>
        <a:effectRef idx="0">
          <a:scrgbClr r="0" g="0" b="0"/>
        </a:effectRef>
        <a:fontRef idx="minor"/>
      </dsp:style>
    </dsp:sp>
    <dsp:sp modelId="{27C15972-1E78-4E53-8438-4AFACDDB12D0}">
      <dsp:nvSpPr>
        <dsp:cNvPr id="0" name=""/>
        <dsp:cNvSpPr/>
      </dsp:nvSpPr>
      <dsp:spPr>
        <a:xfrm>
          <a:off x="333341" y="1158800"/>
          <a:ext cx="4666783" cy="708480"/>
        </a:xfrm>
        <a:prstGeom prst="roundRect">
          <a:avLst/>
        </a:prstGeom>
        <a:gradFill rotWithShape="0">
          <a:gsLst>
            <a:gs pos="0">
              <a:schemeClr val="accent5">
                <a:hueOff val="-3038037"/>
                <a:satOff val="-207"/>
                <a:lumOff val="490"/>
                <a:alphaOff val="0"/>
                <a:satMod val="103000"/>
                <a:lumMod val="102000"/>
                <a:tint val="94000"/>
              </a:schemeClr>
            </a:gs>
            <a:gs pos="50000">
              <a:schemeClr val="accent5">
                <a:hueOff val="-3038037"/>
                <a:satOff val="-207"/>
                <a:lumOff val="490"/>
                <a:alphaOff val="0"/>
                <a:satMod val="110000"/>
                <a:lumMod val="100000"/>
                <a:shade val="100000"/>
              </a:schemeClr>
            </a:gs>
            <a:gs pos="100000">
              <a:schemeClr val="accent5">
                <a:hueOff val="-3038037"/>
                <a:satOff val="-207"/>
                <a:lumOff val="49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066800">
            <a:lnSpc>
              <a:spcPct val="90000"/>
            </a:lnSpc>
            <a:spcBef>
              <a:spcPct val="0"/>
            </a:spcBef>
            <a:spcAft>
              <a:spcPct val="35000"/>
            </a:spcAft>
            <a:buNone/>
          </a:pPr>
          <a:r>
            <a:rPr lang="en-US" sz="2400" kern="1200"/>
            <a:t>Assignment Operators</a:t>
          </a:r>
        </a:p>
      </dsp:txBody>
      <dsp:txXfrm>
        <a:off x="367926" y="1193385"/>
        <a:ext cx="4597613" cy="639310"/>
      </dsp:txXfrm>
    </dsp:sp>
    <dsp:sp modelId="{EBA1E649-659A-4894-81B3-F6C9AA123D5D}">
      <dsp:nvSpPr>
        <dsp:cNvPr id="0" name=""/>
        <dsp:cNvSpPr/>
      </dsp:nvSpPr>
      <dsp:spPr>
        <a:xfrm>
          <a:off x="0" y="2601680"/>
          <a:ext cx="6666833" cy="604800"/>
        </a:xfrm>
        <a:prstGeom prst="rect">
          <a:avLst/>
        </a:prstGeom>
        <a:solidFill>
          <a:schemeClr val="lt1">
            <a:alpha val="90000"/>
            <a:hueOff val="0"/>
            <a:satOff val="0"/>
            <a:lumOff val="0"/>
            <a:alphaOff val="0"/>
          </a:schemeClr>
        </a:solidFill>
        <a:ln w="12700" cap="flat" cmpd="sng" algn="ctr">
          <a:solidFill>
            <a:schemeClr val="accent5">
              <a:hueOff val="-6076075"/>
              <a:satOff val="-413"/>
              <a:lumOff val="981"/>
              <a:alphaOff val="0"/>
            </a:schemeClr>
          </a:solidFill>
          <a:prstDash val="solid"/>
          <a:miter lim="800000"/>
        </a:ln>
        <a:effectLst/>
      </dsp:spPr>
      <dsp:style>
        <a:lnRef idx="1">
          <a:scrgbClr r="0" g="0" b="0"/>
        </a:lnRef>
        <a:fillRef idx="1">
          <a:scrgbClr r="0" g="0" b="0"/>
        </a:fillRef>
        <a:effectRef idx="0">
          <a:scrgbClr r="0" g="0" b="0"/>
        </a:effectRef>
        <a:fontRef idx="minor"/>
      </dsp:style>
    </dsp:sp>
    <dsp:sp modelId="{B28477CD-2B9A-4E79-BDCF-01AC19E9AE95}">
      <dsp:nvSpPr>
        <dsp:cNvPr id="0" name=""/>
        <dsp:cNvSpPr/>
      </dsp:nvSpPr>
      <dsp:spPr>
        <a:xfrm>
          <a:off x="333341" y="2247440"/>
          <a:ext cx="4666783" cy="708480"/>
        </a:xfrm>
        <a:prstGeom prst="roundRect">
          <a:avLst/>
        </a:prstGeom>
        <a:gradFill rotWithShape="0">
          <a:gsLst>
            <a:gs pos="0">
              <a:schemeClr val="accent5">
                <a:hueOff val="-6076075"/>
                <a:satOff val="-413"/>
                <a:lumOff val="981"/>
                <a:alphaOff val="0"/>
                <a:satMod val="103000"/>
                <a:lumMod val="102000"/>
                <a:tint val="94000"/>
              </a:schemeClr>
            </a:gs>
            <a:gs pos="50000">
              <a:schemeClr val="accent5">
                <a:hueOff val="-6076075"/>
                <a:satOff val="-413"/>
                <a:lumOff val="981"/>
                <a:alphaOff val="0"/>
                <a:satMod val="110000"/>
                <a:lumMod val="100000"/>
                <a:shade val="100000"/>
              </a:schemeClr>
            </a:gs>
            <a:gs pos="100000">
              <a:schemeClr val="accent5">
                <a:hueOff val="-6076075"/>
                <a:satOff val="-413"/>
                <a:lumOff val="98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066800">
            <a:lnSpc>
              <a:spcPct val="90000"/>
            </a:lnSpc>
            <a:spcBef>
              <a:spcPct val="0"/>
            </a:spcBef>
            <a:spcAft>
              <a:spcPct val="35000"/>
            </a:spcAft>
            <a:buNone/>
          </a:pPr>
          <a:r>
            <a:rPr lang="en-US" sz="2400" kern="1200"/>
            <a:t>Comparison Operators</a:t>
          </a:r>
        </a:p>
      </dsp:txBody>
      <dsp:txXfrm>
        <a:off x="367926" y="2282025"/>
        <a:ext cx="4597613" cy="639310"/>
      </dsp:txXfrm>
    </dsp:sp>
    <dsp:sp modelId="{377F9EEE-1739-490E-9270-DA8CE269CB86}">
      <dsp:nvSpPr>
        <dsp:cNvPr id="0" name=""/>
        <dsp:cNvSpPr/>
      </dsp:nvSpPr>
      <dsp:spPr>
        <a:xfrm>
          <a:off x="0" y="3690319"/>
          <a:ext cx="6666833" cy="604800"/>
        </a:xfrm>
        <a:prstGeom prst="rect">
          <a:avLst/>
        </a:prstGeom>
        <a:solidFill>
          <a:schemeClr val="lt1">
            <a:alpha val="90000"/>
            <a:hueOff val="0"/>
            <a:satOff val="0"/>
            <a:lumOff val="0"/>
            <a:alphaOff val="0"/>
          </a:schemeClr>
        </a:solidFill>
        <a:ln w="12700" cap="flat" cmpd="sng" algn="ctr">
          <a:solidFill>
            <a:schemeClr val="accent5">
              <a:hueOff val="-9114112"/>
              <a:satOff val="-620"/>
              <a:lumOff val="1471"/>
              <a:alphaOff val="0"/>
            </a:schemeClr>
          </a:solidFill>
          <a:prstDash val="solid"/>
          <a:miter lim="800000"/>
        </a:ln>
        <a:effectLst/>
      </dsp:spPr>
      <dsp:style>
        <a:lnRef idx="1">
          <a:scrgbClr r="0" g="0" b="0"/>
        </a:lnRef>
        <a:fillRef idx="1">
          <a:scrgbClr r="0" g="0" b="0"/>
        </a:fillRef>
        <a:effectRef idx="0">
          <a:scrgbClr r="0" g="0" b="0"/>
        </a:effectRef>
        <a:fontRef idx="minor"/>
      </dsp:style>
    </dsp:sp>
    <dsp:sp modelId="{40443A41-BB24-4B0E-9D0C-57A165C50CA1}">
      <dsp:nvSpPr>
        <dsp:cNvPr id="0" name=""/>
        <dsp:cNvSpPr/>
      </dsp:nvSpPr>
      <dsp:spPr>
        <a:xfrm>
          <a:off x="333341" y="3336080"/>
          <a:ext cx="4666783" cy="708480"/>
        </a:xfrm>
        <a:prstGeom prst="roundRect">
          <a:avLst/>
        </a:prstGeom>
        <a:gradFill rotWithShape="0">
          <a:gsLst>
            <a:gs pos="0">
              <a:schemeClr val="accent5">
                <a:hueOff val="-9114112"/>
                <a:satOff val="-620"/>
                <a:lumOff val="1471"/>
                <a:alphaOff val="0"/>
                <a:satMod val="103000"/>
                <a:lumMod val="102000"/>
                <a:tint val="94000"/>
              </a:schemeClr>
            </a:gs>
            <a:gs pos="50000">
              <a:schemeClr val="accent5">
                <a:hueOff val="-9114112"/>
                <a:satOff val="-620"/>
                <a:lumOff val="1471"/>
                <a:alphaOff val="0"/>
                <a:satMod val="110000"/>
                <a:lumMod val="100000"/>
                <a:shade val="100000"/>
              </a:schemeClr>
            </a:gs>
            <a:gs pos="100000">
              <a:schemeClr val="accent5">
                <a:hueOff val="-9114112"/>
                <a:satOff val="-620"/>
                <a:lumOff val="147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066800">
            <a:lnSpc>
              <a:spcPct val="90000"/>
            </a:lnSpc>
            <a:spcBef>
              <a:spcPct val="0"/>
            </a:spcBef>
            <a:spcAft>
              <a:spcPct val="35000"/>
            </a:spcAft>
            <a:buNone/>
          </a:pPr>
          <a:r>
            <a:rPr lang="en-US" sz="2400" kern="1200"/>
            <a:t>Logical Operators</a:t>
          </a:r>
        </a:p>
      </dsp:txBody>
      <dsp:txXfrm>
        <a:off x="367926" y="3370665"/>
        <a:ext cx="4597613" cy="639310"/>
      </dsp:txXfrm>
    </dsp:sp>
    <dsp:sp modelId="{D38D594A-74E2-4997-B990-81B246EBC0C6}">
      <dsp:nvSpPr>
        <dsp:cNvPr id="0" name=""/>
        <dsp:cNvSpPr/>
      </dsp:nvSpPr>
      <dsp:spPr>
        <a:xfrm>
          <a:off x="0" y="4778959"/>
          <a:ext cx="6666833" cy="604800"/>
        </a:xfrm>
        <a:prstGeom prst="rect">
          <a:avLst/>
        </a:prstGeom>
        <a:solidFill>
          <a:schemeClr val="lt1">
            <a:alpha val="90000"/>
            <a:hueOff val="0"/>
            <a:satOff val="0"/>
            <a:lumOff val="0"/>
            <a:alphaOff val="0"/>
          </a:schemeClr>
        </a:solidFill>
        <a:ln w="12700" cap="flat" cmpd="sng" algn="ctr">
          <a:solidFill>
            <a:schemeClr val="accent5">
              <a:hueOff val="-12152150"/>
              <a:satOff val="-826"/>
              <a:lumOff val="1961"/>
              <a:alphaOff val="0"/>
            </a:schemeClr>
          </a:solidFill>
          <a:prstDash val="solid"/>
          <a:miter lim="800000"/>
        </a:ln>
        <a:effectLst/>
      </dsp:spPr>
      <dsp:style>
        <a:lnRef idx="1">
          <a:scrgbClr r="0" g="0" b="0"/>
        </a:lnRef>
        <a:fillRef idx="1">
          <a:scrgbClr r="0" g="0" b="0"/>
        </a:fillRef>
        <a:effectRef idx="0">
          <a:scrgbClr r="0" g="0" b="0"/>
        </a:effectRef>
        <a:fontRef idx="minor"/>
      </dsp:style>
    </dsp:sp>
    <dsp:sp modelId="{85D45AF7-A586-4102-A75A-80EAE757881F}">
      <dsp:nvSpPr>
        <dsp:cNvPr id="0" name=""/>
        <dsp:cNvSpPr/>
      </dsp:nvSpPr>
      <dsp:spPr>
        <a:xfrm>
          <a:off x="333341" y="4424719"/>
          <a:ext cx="4666783" cy="708480"/>
        </a:xfrm>
        <a:prstGeom prst="roundRect">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066800">
            <a:lnSpc>
              <a:spcPct val="90000"/>
            </a:lnSpc>
            <a:spcBef>
              <a:spcPct val="0"/>
            </a:spcBef>
            <a:spcAft>
              <a:spcPct val="35000"/>
            </a:spcAft>
            <a:buNone/>
          </a:pPr>
          <a:r>
            <a:rPr lang="en-US" sz="2400" kern="1200"/>
            <a:t>Ternary Operators</a:t>
          </a:r>
        </a:p>
      </dsp:txBody>
      <dsp:txXfrm>
        <a:off x="367926" y="4459304"/>
        <a:ext cx="4597613" cy="6393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92320D-CAD2-44E7-A12F-FCE5FB163577}">
      <dsp:nvSpPr>
        <dsp:cNvPr id="0" name=""/>
        <dsp:cNvSpPr/>
      </dsp:nvSpPr>
      <dsp:spPr>
        <a:xfrm>
          <a:off x="2103120" y="1234"/>
          <a:ext cx="8412480" cy="1264874"/>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225" tIns="321278" rIns="163225" bIns="321278" numCol="1" spcCol="1270" anchor="ctr" anchorCtr="0">
          <a:noAutofit/>
        </a:bodyPr>
        <a:lstStyle/>
        <a:p>
          <a:pPr marL="0" lvl="0" indent="0" algn="l" defTabSz="622300">
            <a:lnSpc>
              <a:spcPct val="90000"/>
            </a:lnSpc>
            <a:spcBef>
              <a:spcPct val="0"/>
            </a:spcBef>
            <a:spcAft>
              <a:spcPct val="35000"/>
            </a:spcAft>
            <a:buNone/>
          </a:pPr>
          <a:r>
            <a:rPr lang="en-US" sz="1400" b="0" i="0" kern="1200"/>
            <a:t>An alert box is used on the website to show a warning message to the user that they have entered the wrong value other than what is required to fill in that position.</a:t>
          </a:r>
          <a:endParaRPr lang="en-US" sz="1400" kern="1200"/>
        </a:p>
      </dsp:txBody>
      <dsp:txXfrm>
        <a:off x="2103120" y="1234"/>
        <a:ext cx="8412480" cy="1264874"/>
      </dsp:txXfrm>
    </dsp:sp>
    <dsp:sp modelId="{B0E1B10F-D5D4-4FCC-8D5E-94C6DBEA0778}">
      <dsp:nvSpPr>
        <dsp:cNvPr id="0" name=""/>
        <dsp:cNvSpPr/>
      </dsp:nvSpPr>
      <dsp:spPr>
        <a:xfrm>
          <a:off x="0" y="1234"/>
          <a:ext cx="2103120" cy="1264874"/>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290" tIns="124941" rIns="111290" bIns="124941" numCol="1" spcCol="1270" anchor="ctr" anchorCtr="0">
          <a:noAutofit/>
        </a:bodyPr>
        <a:lstStyle/>
        <a:p>
          <a:pPr marL="0" lvl="0" indent="0" algn="ctr" defTabSz="800100">
            <a:lnSpc>
              <a:spcPct val="90000"/>
            </a:lnSpc>
            <a:spcBef>
              <a:spcPct val="0"/>
            </a:spcBef>
            <a:spcAft>
              <a:spcPct val="35000"/>
            </a:spcAft>
            <a:buNone/>
            <a:defRPr b="1"/>
          </a:pPr>
          <a:r>
            <a:rPr lang="en-US" sz="1800" kern="1200"/>
            <a:t>alert</a:t>
          </a:r>
        </a:p>
      </dsp:txBody>
      <dsp:txXfrm>
        <a:off x="0" y="1234"/>
        <a:ext cx="2103120" cy="1264874"/>
      </dsp:txXfrm>
    </dsp:sp>
    <dsp:sp modelId="{2CF9DF85-1968-43D8-86CE-D9C26CA661F9}">
      <dsp:nvSpPr>
        <dsp:cNvPr id="0" name=""/>
        <dsp:cNvSpPr/>
      </dsp:nvSpPr>
      <dsp:spPr>
        <a:xfrm>
          <a:off x="2103120" y="1342000"/>
          <a:ext cx="8412480" cy="1264874"/>
        </a:xfrm>
        <a:prstGeom prst="rect">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225" tIns="321278" rIns="163225" bIns="321278" numCol="1" spcCol="1270" anchor="ctr" anchorCtr="0">
          <a:noAutofit/>
        </a:bodyPr>
        <a:lstStyle/>
        <a:p>
          <a:pPr marL="0" lvl="0" indent="0" algn="l" defTabSz="622300">
            <a:lnSpc>
              <a:spcPct val="90000"/>
            </a:lnSpc>
            <a:spcBef>
              <a:spcPct val="0"/>
            </a:spcBef>
            <a:spcAft>
              <a:spcPct val="35000"/>
            </a:spcAft>
            <a:buNone/>
          </a:pPr>
          <a:r>
            <a:rPr lang="en-US" sz="1400" b="0" i="0" kern="1200"/>
            <a:t>A prompt box is often used if you want the user to input a value before entering a page. When a prompt box pops up, the user will have to click either “OK” or “Cancel” to proceed after entering an input value. If the user clicks the OK button, the window method prompt() will return the entered value from the text box.</a:t>
          </a:r>
          <a:endParaRPr lang="en-US" sz="1400" kern="1200"/>
        </a:p>
      </dsp:txBody>
      <dsp:txXfrm>
        <a:off x="2103120" y="1342000"/>
        <a:ext cx="8412480" cy="1264874"/>
      </dsp:txXfrm>
    </dsp:sp>
    <dsp:sp modelId="{AE669522-DB65-4B30-8AC6-2DECA2380005}">
      <dsp:nvSpPr>
        <dsp:cNvPr id="0" name=""/>
        <dsp:cNvSpPr/>
      </dsp:nvSpPr>
      <dsp:spPr>
        <a:xfrm>
          <a:off x="0" y="1342000"/>
          <a:ext cx="2103120" cy="1264874"/>
        </a:xfrm>
        <a:prstGeom prst="rect">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290" tIns="124941" rIns="111290" bIns="124941" numCol="1" spcCol="1270" anchor="ctr" anchorCtr="0">
          <a:noAutofit/>
        </a:bodyPr>
        <a:lstStyle/>
        <a:p>
          <a:pPr marL="0" lvl="0" indent="0" algn="ctr" defTabSz="800100">
            <a:lnSpc>
              <a:spcPct val="90000"/>
            </a:lnSpc>
            <a:spcBef>
              <a:spcPct val="0"/>
            </a:spcBef>
            <a:spcAft>
              <a:spcPct val="35000"/>
            </a:spcAft>
            <a:buNone/>
            <a:defRPr b="1"/>
          </a:pPr>
          <a:r>
            <a:rPr lang="en-US" sz="1800" kern="1200"/>
            <a:t>Prompt</a:t>
          </a:r>
        </a:p>
      </dsp:txBody>
      <dsp:txXfrm>
        <a:off x="0" y="1342000"/>
        <a:ext cx="2103120" cy="1264874"/>
      </dsp:txXfrm>
    </dsp:sp>
    <dsp:sp modelId="{57710BDA-9E96-4803-B026-4082A3C2D002}">
      <dsp:nvSpPr>
        <dsp:cNvPr id="0" name=""/>
        <dsp:cNvSpPr/>
      </dsp:nvSpPr>
      <dsp:spPr>
        <a:xfrm>
          <a:off x="2103120" y="2682767"/>
          <a:ext cx="8412480" cy="1264874"/>
        </a:xfrm>
        <a:prstGeom prst="rect">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225" tIns="321278" rIns="163225" bIns="321278" numCol="1" spcCol="1270" anchor="ctr" anchorCtr="0">
          <a:noAutofit/>
        </a:bodyPr>
        <a:lstStyle/>
        <a:p>
          <a:pPr marL="0" lvl="0" indent="0" algn="l" defTabSz="622300">
            <a:lnSpc>
              <a:spcPct val="90000"/>
            </a:lnSpc>
            <a:spcBef>
              <a:spcPct val="0"/>
            </a:spcBef>
            <a:spcAft>
              <a:spcPct val="35000"/>
            </a:spcAft>
            <a:buNone/>
          </a:pPr>
          <a:r>
            <a:rPr lang="en-US" sz="1400" b="0" i="0" kern="1200"/>
            <a:t>A confirm box is often used if you want the user to verify or accept something. When a confirm box pops up, the user will have to click either “OK” or “Cancel” to proceed. </a:t>
          </a:r>
          <a:endParaRPr lang="en-US" sz="1400" kern="1200"/>
        </a:p>
      </dsp:txBody>
      <dsp:txXfrm>
        <a:off x="2103120" y="2682767"/>
        <a:ext cx="8412480" cy="1264874"/>
      </dsp:txXfrm>
    </dsp:sp>
    <dsp:sp modelId="{1D2A5C7F-3147-49BD-A7D1-57DBB273532B}">
      <dsp:nvSpPr>
        <dsp:cNvPr id="0" name=""/>
        <dsp:cNvSpPr/>
      </dsp:nvSpPr>
      <dsp:spPr>
        <a:xfrm>
          <a:off x="0" y="2682767"/>
          <a:ext cx="2103120" cy="1264874"/>
        </a:xfrm>
        <a:prstGeom prst="rect">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290" tIns="124941" rIns="111290" bIns="124941" numCol="1" spcCol="1270" anchor="ctr" anchorCtr="0">
          <a:noAutofit/>
        </a:bodyPr>
        <a:lstStyle/>
        <a:p>
          <a:pPr marL="0" lvl="0" indent="0" algn="ctr" defTabSz="800100">
            <a:lnSpc>
              <a:spcPct val="90000"/>
            </a:lnSpc>
            <a:spcBef>
              <a:spcPct val="0"/>
            </a:spcBef>
            <a:spcAft>
              <a:spcPct val="35000"/>
            </a:spcAft>
            <a:buNone/>
            <a:defRPr b="1"/>
          </a:pPr>
          <a:r>
            <a:rPr lang="en-US" sz="1800" kern="1200"/>
            <a:t>Confirm</a:t>
          </a:r>
        </a:p>
      </dsp:txBody>
      <dsp:txXfrm>
        <a:off x="0" y="2682767"/>
        <a:ext cx="2103120" cy="126487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D1269D-CC9F-487C-92CA-8E45E86205AA}">
      <dsp:nvSpPr>
        <dsp:cNvPr id="0" name=""/>
        <dsp:cNvSpPr/>
      </dsp:nvSpPr>
      <dsp:spPr>
        <a:xfrm>
          <a:off x="0" y="2663"/>
          <a:ext cx="6666833"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1270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F244E7E-8E3E-448E-BB91-6DF0B03149CE}">
      <dsp:nvSpPr>
        <dsp:cNvPr id="0" name=""/>
        <dsp:cNvSpPr/>
      </dsp:nvSpPr>
      <dsp:spPr>
        <a:xfrm>
          <a:off x="0" y="2663"/>
          <a:ext cx="6666833" cy="908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a:t>A JavaScript function is a block of code designed to perform a particular task.</a:t>
          </a:r>
          <a:endParaRPr lang="en-US" sz="1800" kern="1200"/>
        </a:p>
      </dsp:txBody>
      <dsp:txXfrm>
        <a:off x="0" y="2663"/>
        <a:ext cx="6666833" cy="908098"/>
      </dsp:txXfrm>
    </dsp:sp>
    <dsp:sp modelId="{203DAEA6-6807-4AF4-B0BA-DEDCFBC9600C}">
      <dsp:nvSpPr>
        <dsp:cNvPr id="0" name=""/>
        <dsp:cNvSpPr/>
      </dsp:nvSpPr>
      <dsp:spPr>
        <a:xfrm>
          <a:off x="0" y="910762"/>
          <a:ext cx="6666833"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1270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A0125D1-3267-45DF-9862-7AFE46666BE5}">
      <dsp:nvSpPr>
        <dsp:cNvPr id="0" name=""/>
        <dsp:cNvSpPr/>
      </dsp:nvSpPr>
      <dsp:spPr>
        <a:xfrm>
          <a:off x="0" y="910762"/>
          <a:ext cx="6666833" cy="908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a:t>A JavaScript function is executed when "something" invokes it (calls it).</a:t>
          </a:r>
          <a:endParaRPr lang="en-US" sz="1800" kern="1200"/>
        </a:p>
      </dsp:txBody>
      <dsp:txXfrm>
        <a:off x="0" y="910762"/>
        <a:ext cx="6666833" cy="908098"/>
      </dsp:txXfrm>
    </dsp:sp>
    <dsp:sp modelId="{0911A516-39CE-4635-A500-12413ECCCADB}">
      <dsp:nvSpPr>
        <dsp:cNvPr id="0" name=""/>
        <dsp:cNvSpPr/>
      </dsp:nvSpPr>
      <dsp:spPr>
        <a:xfrm>
          <a:off x="0" y="1818861"/>
          <a:ext cx="6666833"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1270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1BFB674-4EAF-416E-A7BE-4A9422308AB1}">
      <dsp:nvSpPr>
        <dsp:cNvPr id="0" name=""/>
        <dsp:cNvSpPr/>
      </dsp:nvSpPr>
      <dsp:spPr>
        <a:xfrm>
          <a:off x="0" y="1818861"/>
          <a:ext cx="6666833" cy="908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A JavaScript function is defined with the function keyword, followed by a name, followed by parentheses ().</a:t>
          </a:r>
        </a:p>
      </dsp:txBody>
      <dsp:txXfrm>
        <a:off x="0" y="1818861"/>
        <a:ext cx="6666833" cy="908098"/>
      </dsp:txXfrm>
    </dsp:sp>
    <dsp:sp modelId="{B984AE7A-A374-4BA9-9A5F-FD6B907E6803}">
      <dsp:nvSpPr>
        <dsp:cNvPr id="0" name=""/>
        <dsp:cNvSpPr/>
      </dsp:nvSpPr>
      <dsp:spPr>
        <a:xfrm>
          <a:off x="0" y="2726960"/>
          <a:ext cx="6666833"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1270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1B8BD60-EB05-4AB7-A6B9-D80B67AEA080}">
      <dsp:nvSpPr>
        <dsp:cNvPr id="0" name=""/>
        <dsp:cNvSpPr/>
      </dsp:nvSpPr>
      <dsp:spPr>
        <a:xfrm>
          <a:off x="0" y="2726960"/>
          <a:ext cx="6666833" cy="908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Function names can contain letters, digits, underscores, and dollar signs (same rules as variables).</a:t>
          </a:r>
        </a:p>
      </dsp:txBody>
      <dsp:txXfrm>
        <a:off x="0" y="2726960"/>
        <a:ext cx="6666833" cy="908098"/>
      </dsp:txXfrm>
    </dsp:sp>
    <dsp:sp modelId="{9936F220-A1E5-47BA-BB38-C8E76FDB9EEA}">
      <dsp:nvSpPr>
        <dsp:cNvPr id="0" name=""/>
        <dsp:cNvSpPr/>
      </dsp:nvSpPr>
      <dsp:spPr>
        <a:xfrm>
          <a:off x="0" y="3635058"/>
          <a:ext cx="6666833" cy="0"/>
        </a:xfrm>
        <a:prstGeom prst="lin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1270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DD51EA6-504A-4B7C-9A1B-7F39A6FBAD23}">
      <dsp:nvSpPr>
        <dsp:cNvPr id="0" name=""/>
        <dsp:cNvSpPr/>
      </dsp:nvSpPr>
      <dsp:spPr>
        <a:xfrm>
          <a:off x="0" y="3635058"/>
          <a:ext cx="6666833" cy="908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The parentheses may include parameter names separated by commas:</a:t>
          </a:r>
          <a:br>
            <a:rPr lang="en-US" sz="1800" kern="1200"/>
          </a:br>
          <a:r>
            <a:rPr lang="en-US" sz="1800" kern="1200"/>
            <a:t>(parameter1, parameter2, ...)</a:t>
          </a:r>
        </a:p>
      </dsp:txBody>
      <dsp:txXfrm>
        <a:off x="0" y="3635058"/>
        <a:ext cx="6666833" cy="908098"/>
      </dsp:txXfrm>
    </dsp:sp>
    <dsp:sp modelId="{982A5E26-5E9E-4ED9-9432-CEB2BBE753CF}">
      <dsp:nvSpPr>
        <dsp:cNvPr id="0" name=""/>
        <dsp:cNvSpPr/>
      </dsp:nvSpPr>
      <dsp:spPr>
        <a:xfrm>
          <a:off x="0" y="4543157"/>
          <a:ext cx="6666833"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1270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176F1AD-3AEC-49A3-9EE3-7F368196C7C6}">
      <dsp:nvSpPr>
        <dsp:cNvPr id="0" name=""/>
        <dsp:cNvSpPr/>
      </dsp:nvSpPr>
      <dsp:spPr>
        <a:xfrm>
          <a:off x="0" y="4543157"/>
          <a:ext cx="6666833" cy="908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The code to be executed, by the function, is placed inside curly brackets: {}</a:t>
          </a:r>
        </a:p>
      </dsp:txBody>
      <dsp:txXfrm>
        <a:off x="0" y="4543157"/>
        <a:ext cx="6666833" cy="90809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4D4590-2573-4EFB-956B-EFE673A19AC5}">
      <dsp:nvSpPr>
        <dsp:cNvPr id="0" name=""/>
        <dsp:cNvSpPr/>
      </dsp:nvSpPr>
      <dsp:spPr>
        <a:xfrm>
          <a:off x="0" y="0"/>
          <a:ext cx="9288654" cy="1257841"/>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IN" sz="3300" kern="1200"/>
            <a:t>Function Expression</a:t>
          </a:r>
          <a:endParaRPr lang="en-US" sz="3300" kern="1200"/>
        </a:p>
      </dsp:txBody>
      <dsp:txXfrm>
        <a:off x="36841" y="36841"/>
        <a:ext cx="7931345" cy="1184159"/>
      </dsp:txXfrm>
    </dsp:sp>
    <dsp:sp modelId="{7C0F6973-83A5-4285-9B74-CAE0E25B1406}">
      <dsp:nvSpPr>
        <dsp:cNvPr id="0" name=""/>
        <dsp:cNvSpPr/>
      </dsp:nvSpPr>
      <dsp:spPr>
        <a:xfrm>
          <a:off x="819587" y="1467481"/>
          <a:ext cx="9288654" cy="1257841"/>
        </a:xfrm>
        <a:prstGeom prst="roundRect">
          <a:avLst>
            <a:gd name="adj" fmla="val 10000"/>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IN" sz="3300" kern="1200"/>
            <a:t>Anonymous Function</a:t>
          </a:r>
          <a:endParaRPr lang="en-US" sz="3300" kern="1200"/>
        </a:p>
      </dsp:txBody>
      <dsp:txXfrm>
        <a:off x="856428" y="1504322"/>
        <a:ext cx="7577788" cy="1184159"/>
      </dsp:txXfrm>
    </dsp:sp>
    <dsp:sp modelId="{9C6FEEC4-7515-4D15-84FC-25E1E92B774F}">
      <dsp:nvSpPr>
        <dsp:cNvPr id="0" name=""/>
        <dsp:cNvSpPr/>
      </dsp:nvSpPr>
      <dsp:spPr>
        <a:xfrm>
          <a:off x="1639174" y="2934963"/>
          <a:ext cx="9288654" cy="1257841"/>
        </a:xfrm>
        <a:prstGeom prst="roundRect">
          <a:avLst>
            <a:gd name="adj" fmla="val 10000"/>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IN" sz="3300" kern="1200"/>
            <a:t>Function with parameters and Return Value</a:t>
          </a:r>
          <a:endParaRPr lang="en-US" sz="3300" kern="1200"/>
        </a:p>
      </dsp:txBody>
      <dsp:txXfrm>
        <a:off x="1676015" y="2971804"/>
        <a:ext cx="7577788" cy="1184159"/>
      </dsp:txXfrm>
    </dsp:sp>
    <dsp:sp modelId="{082FF32B-604A-4CBB-897E-F1A53F9D6928}">
      <dsp:nvSpPr>
        <dsp:cNvPr id="0" name=""/>
        <dsp:cNvSpPr/>
      </dsp:nvSpPr>
      <dsp:spPr>
        <a:xfrm>
          <a:off x="8471057" y="953863"/>
          <a:ext cx="817596" cy="817596"/>
        </a:xfrm>
        <a:prstGeom prst="downArrow">
          <a:avLst>
            <a:gd name="adj1" fmla="val 55000"/>
            <a:gd name="adj2" fmla="val 45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655016" y="953863"/>
        <a:ext cx="449678" cy="615241"/>
      </dsp:txXfrm>
    </dsp:sp>
    <dsp:sp modelId="{C2B026A9-D631-47BA-8332-63FBD6E20116}">
      <dsp:nvSpPr>
        <dsp:cNvPr id="0" name=""/>
        <dsp:cNvSpPr/>
      </dsp:nvSpPr>
      <dsp:spPr>
        <a:xfrm>
          <a:off x="9290644" y="2412959"/>
          <a:ext cx="817596" cy="817596"/>
        </a:xfrm>
        <a:prstGeom prst="downArrow">
          <a:avLst>
            <a:gd name="adj1" fmla="val 55000"/>
            <a:gd name="adj2" fmla="val 45000"/>
          </a:avLst>
        </a:prstGeom>
        <a:solidFill>
          <a:schemeClr val="accent2">
            <a:tint val="40000"/>
            <a:alpha val="90000"/>
            <a:hueOff val="6734718"/>
            <a:satOff val="-62232"/>
            <a:lumOff val="-7015"/>
            <a:alphaOff val="0"/>
          </a:schemeClr>
        </a:solidFill>
        <a:ln w="19050" cap="flat" cmpd="sng" algn="ctr">
          <a:solidFill>
            <a:schemeClr val="accent2">
              <a:tint val="40000"/>
              <a:alpha val="90000"/>
              <a:hueOff val="6734718"/>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474603" y="2412959"/>
        <a:ext cx="449678" cy="61524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3008BE-7679-4A97-931F-73FAEA70A48B}">
      <dsp:nvSpPr>
        <dsp:cNvPr id="0" name=""/>
        <dsp:cNvSpPr/>
      </dsp:nvSpPr>
      <dsp:spPr>
        <a:xfrm>
          <a:off x="0" y="706671"/>
          <a:ext cx="3073451" cy="195164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F66F40-C3EE-41C9-922E-92ED0168A891}">
      <dsp:nvSpPr>
        <dsp:cNvPr id="0" name=""/>
        <dsp:cNvSpPr/>
      </dsp:nvSpPr>
      <dsp:spPr>
        <a:xfrm>
          <a:off x="341494" y="1031091"/>
          <a:ext cx="3073451" cy="1951641"/>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4310" tIns="194310" rIns="194310" bIns="194310" numCol="1" spcCol="1270" anchor="ctr" anchorCtr="0">
          <a:noAutofit/>
        </a:bodyPr>
        <a:lstStyle/>
        <a:p>
          <a:pPr marL="0" lvl="0" indent="0" algn="ctr" defTabSz="2266950">
            <a:lnSpc>
              <a:spcPct val="90000"/>
            </a:lnSpc>
            <a:spcBef>
              <a:spcPct val="0"/>
            </a:spcBef>
            <a:spcAft>
              <a:spcPct val="35000"/>
            </a:spcAft>
            <a:buNone/>
          </a:pPr>
          <a:r>
            <a:rPr lang="en-US" sz="5100" kern="1200"/>
            <a:t>Array Methods</a:t>
          </a:r>
        </a:p>
      </dsp:txBody>
      <dsp:txXfrm>
        <a:off x="398656" y="1088253"/>
        <a:ext cx="2959127" cy="1837317"/>
      </dsp:txXfrm>
    </dsp:sp>
    <dsp:sp modelId="{B065B67B-140B-4B2B-BCBB-B2C763EA7DFB}">
      <dsp:nvSpPr>
        <dsp:cNvPr id="0" name=""/>
        <dsp:cNvSpPr/>
      </dsp:nvSpPr>
      <dsp:spPr>
        <a:xfrm>
          <a:off x="3756441" y="706671"/>
          <a:ext cx="3073451" cy="195164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04C5FD-33A0-40BA-9F4F-8A08F8283260}">
      <dsp:nvSpPr>
        <dsp:cNvPr id="0" name=""/>
        <dsp:cNvSpPr/>
      </dsp:nvSpPr>
      <dsp:spPr>
        <a:xfrm>
          <a:off x="4097935" y="1031091"/>
          <a:ext cx="3073451" cy="1951641"/>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4310" tIns="194310" rIns="194310" bIns="194310" numCol="1" spcCol="1270" anchor="ctr" anchorCtr="0">
          <a:noAutofit/>
        </a:bodyPr>
        <a:lstStyle/>
        <a:p>
          <a:pPr marL="0" lvl="0" indent="0" algn="ctr" defTabSz="2266950">
            <a:lnSpc>
              <a:spcPct val="90000"/>
            </a:lnSpc>
            <a:spcBef>
              <a:spcPct val="0"/>
            </a:spcBef>
            <a:spcAft>
              <a:spcPct val="35000"/>
            </a:spcAft>
            <a:buNone/>
          </a:pPr>
          <a:r>
            <a:rPr lang="en-US" sz="5100" kern="1200"/>
            <a:t>String Methods</a:t>
          </a:r>
        </a:p>
      </dsp:txBody>
      <dsp:txXfrm>
        <a:off x="4155097" y="1088253"/>
        <a:ext cx="2959127" cy="1837317"/>
      </dsp:txXfrm>
    </dsp:sp>
    <dsp:sp modelId="{C5B24B2C-425E-4ADC-B440-1C32081B776F}">
      <dsp:nvSpPr>
        <dsp:cNvPr id="0" name=""/>
        <dsp:cNvSpPr/>
      </dsp:nvSpPr>
      <dsp:spPr>
        <a:xfrm>
          <a:off x="7512882" y="706671"/>
          <a:ext cx="3073451" cy="195164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7640AB-6483-4F69-96F6-EECD034BBDC4}">
      <dsp:nvSpPr>
        <dsp:cNvPr id="0" name=""/>
        <dsp:cNvSpPr/>
      </dsp:nvSpPr>
      <dsp:spPr>
        <a:xfrm>
          <a:off x="7854377" y="1031091"/>
          <a:ext cx="3073451" cy="1951641"/>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4310" tIns="194310" rIns="194310" bIns="194310" numCol="1" spcCol="1270" anchor="ctr" anchorCtr="0">
          <a:noAutofit/>
        </a:bodyPr>
        <a:lstStyle/>
        <a:p>
          <a:pPr marL="0" lvl="0" indent="0" algn="ctr" defTabSz="2266950">
            <a:lnSpc>
              <a:spcPct val="90000"/>
            </a:lnSpc>
            <a:spcBef>
              <a:spcPct val="0"/>
            </a:spcBef>
            <a:spcAft>
              <a:spcPct val="35000"/>
            </a:spcAft>
            <a:buNone/>
          </a:pPr>
          <a:r>
            <a:rPr lang="en-US" sz="5100" kern="1200"/>
            <a:t>Object Methods</a:t>
          </a:r>
        </a:p>
      </dsp:txBody>
      <dsp:txXfrm>
        <a:off x="7911539" y="1088253"/>
        <a:ext cx="2959127" cy="183731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20C6B-7C2B-322A-3A14-3343C7FF37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C86E15E-4951-2B71-9DFA-D05F4CB645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9702B2A-1736-B539-C8B6-AF66810BEB34}"/>
              </a:ext>
            </a:extLst>
          </p:cNvPr>
          <p:cNvSpPr>
            <a:spLocks noGrp="1"/>
          </p:cNvSpPr>
          <p:nvPr>
            <p:ph type="dt" sz="half" idx="10"/>
          </p:nvPr>
        </p:nvSpPr>
        <p:spPr/>
        <p:txBody>
          <a:bodyPr/>
          <a:lstStyle/>
          <a:p>
            <a:fld id="{04BF1F0F-E067-4B0B-8CD3-CBD53023981B}" type="datetimeFigureOut">
              <a:rPr lang="en-IN" smtClean="0"/>
              <a:t>12-02-2025</a:t>
            </a:fld>
            <a:endParaRPr lang="en-IN"/>
          </a:p>
        </p:txBody>
      </p:sp>
      <p:sp>
        <p:nvSpPr>
          <p:cNvPr id="5" name="Footer Placeholder 4">
            <a:extLst>
              <a:ext uri="{FF2B5EF4-FFF2-40B4-BE49-F238E27FC236}">
                <a16:creationId xmlns:a16="http://schemas.microsoft.com/office/drawing/2014/main" id="{EE92046F-4F09-5F71-CE09-6F757846E15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D9830D-8E8D-F417-DD9D-743BC660889B}"/>
              </a:ext>
            </a:extLst>
          </p:cNvPr>
          <p:cNvSpPr>
            <a:spLocks noGrp="1"/>
          </p:cNvSpPr>
          <p:nvPr>
            <p:ph type="sldNum" sz="quarter" idx="12"/>
          </p:nvPr>
        </p:nvSpPr>
        <p:spPr/>
        <p:txBody>
          <a:bodyPr/>
          <a:lstStyle/>
          <a:p>
            <a:fld id="{8D1B3607-93C8-4FC9-BC22-D4979141417B}" type="slidenum">
              <a:rPr lang="en-IN" smtClean="0"/>
              <a:t>‹#›</a:t>
            </a:fld>
            <a:endParaRPr lang="en-IN"/>
          </a:p>
        </p:txBody>
      </p:sp>
    </p:spTree>
    <p:extLst>
      <p:ext uri="{BB962C8B-B14F-4D97-AF65-F5344CB8AC3E}">
        <p14:creationId xmlns:p14="http://schemas.microsoft.com/office/powerpoint/2010/main" val="2583398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186E2-2651-6AD5-3B2A-75DCEE162CF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E0CC64D-50E8-6E84-D240-1FC35E2FFD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486AEF7-C9EC-E49C-3C6E-47DC2727E427}"/>
              </a:ext>
            </a:extLst>
          </p:cNvPr>
          <p:cNvSpPr>
            <a:spLocks noGrp="1"/>
          </p:cNvSpPr>
          <p:nvPr>
            <p:ph type="dt" sz="half" idx="10"/>
          </p:nvPr>
        </p:nvSpPr>
        <p:spPr/>
        <p:txBody>
          <a:bodyPr/>
          <a:lstStyle/>
          <a:p>
            <a:fld id="{04BF1F0F-E067-4B0B-8CD3-CBD53023981B}" type="datetimeFigureOut">
              <a:rPr lang="en-IN" smtClean="0"/>
              <a:t>12-02-2025</a:t>
            </a:fld>
            <a:endParaRPr lang="en-IN"/>
          </a:p>
        </p:txBody>
      </p:sp>
      <p:sp>
        <p:nvSpPr>
          <p:cNvPr id="5" name="Footer Placeholder 4">
            <a:extLst>
              <a:ext uri="{FF2B5EF4-FFF2-40B4-BE49-F238E27FC236}">
                <a16:creationId xmlns:a16="http://schemas.microsoft.com/office/drawing/2014/main" id="{4397E366-5DCC-BE20-2FE8-6761C38D707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355AE53-3089-03AE-E847-C580BDD98208}"/>
              </a:ext>
            </a:extLst>
          </p:cNvPr>
          <p:cNvSpPr>
            <a:spLocks noGrp="1"/>
          </p:cNvSpPr>
          <p:nvPr>
            <p:ph type="sldNum" sz="quarter" idx="12"/>
          </p:nvPr>
        </p:nvSpPr>
        <p:spPr/>
        <p:txBody>
          <a:bodyPr/>
          <a:lstStyle/>
          <a:p>
            <a:fld id="{8D1B3607-93C8-4FC9-BC22-D4979141417B}" type="slidenum">
              <a:rPr lang="en-IN" smtClean="0"/>
              <a:t>‹#›</a:t>
            </a:fld>
            <a:endParaRPr lang="en-IN"/>
          </a:p>
        </p:txBody>
      </p:sp>
    </p:spTree>
    <p:extLst>
      <p:ext uri="{BB962C8B-B14F-4D97-AF65-F5344CB8AC3E}">
        <p14:creationId xmlns:p14="http://schemas.microsoft.com/office/powerpoint/2010/main" val="3715802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FA3F644-1769-9843-77B9-5B5C6B6161A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A8682AF-19DF-D6DC-21E3-E82479AD5A9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AF9B546-44EE-F977-9F28-8AC8B5D62B35}"/>
              </a:ext>
            </a:extLst>
          </p:cNvPr>
          <p:cNvSpPr>
            <a:spLocks noGrp="1"/>
          </p:cNvSpPr>
          <p:nvPr>
            <p:ph type="dt" sz="half" idx="10"/>
          </p:nvPr>
        </p:nvSpPr>
        <p:spPr/>
        <p:txBody>
          <a:bodyPr/>
          <a:lstStyle/>
          <a:p>
            <a:fld id="{04BF1F0F-E067-4B0B-8CD3-CBD53023981B}" type="datetimeFigureOut">
              <a:rPr lang="en-IN" smtClean="0"/>
              <a:t>12-02-2025</a:t>
            </a:fld>
            <a:endParaRPr lang="en-IN"/>
          </a:p>
        </p:txBody>
      </p:sp>
      <p:sp>
        <p:nvSpPr>
          <p:cNvPr id="5" name="Footer Placeholder 4">
            <a:extLst>
              <a:ext uri="{FF2B5EF4-FFF2-40B4-BE49-F238E27FC236}">
                <a16:creationId xmlns:a16="http://schemas.microsoft.com/office/drawing/2014/main" id="{AFE9258D-2EB2-1EA8-AE1E-7B08A7B6480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555608-E0B6-B722-533A-DB0C3A89B3A9}"/>
              </a:ext>
            </a:extLst>
          </p:cNvPr>
          <p:cNvSpPr>
            <a:spLocks noGrp="1"/>
          </p:cNvSpPr>
          <p:nvPr>
            <p:ph type="sldNum" sz="quarter" idx="12"/>
          </p:nvPr>
        </p:nvSpPr>
        <p:spPr/>
        <p:txBody>
          <a:bodyPr/>
          <a:lstStyle/>
          <a:p>
            <a:fld id="{8D1B3607-93C8-4FC9-BC22-D4979141417B}" type="slidenum">
              <a:rPr lang="en-IN" smtClean="0"/>
              <a:t>‹#›</a:t>
            </a:fld>
            <a:endParaRPr lang="en-IN"/>
          </a:p>
        </p:txBody>
      </p:sp>
    </p:spTree>
    <p:extLst>
      <p:ext uri="{BB962C8B-B14F-4D97-AF65-F5344CB8AC3E}">
        <p14:creationId xmlns:p14="http://schemas.microsoft.com/office/powerpoint/2010/main" val="3505588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66EF6-B2B7-D6B1-F1EF-80451A874BA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B5E189F-EE60-181E-F3B4-563EF2237C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812719C-75F9-26D0-6410-98B8D59D8F6F}"/>
              </a:ext>
            </a:extLst>
          </p:cNvPr>
          <p:cNvSpPr>
            <a:spLocks noGrp="1"/>
          </p:cNvSpPr>
          <p:nvPr>
            <p:ph type="dt" sz="half" idx="10"/>
          </p:nvPr>
        </p:nvSpPr>
        <p:spPr/>
        <p:txBody>
          <a:bodyPr/>
          <a:lstStyle/>
          <a:p>
            <a:fld id="{04BF1F0F-E067-4B0B-8CD3-CBD53023981B}" type="datetimeFigureOut">
              <a:rPr lang="en-IN" smtClean="0"/>
              <a:t>12-02-2025</a:t>
            </a:fld>
            <a:endParaRPr lang="en-IN"/>
          </a:p>
        </p:txBody>
      </p:sp>
      <p:sp>
        <p:nvSpPr>
          <p:cNvPr id="5" name="Footer Placeholder 4">
            <a:extLst>
              <a:ext uri="{FF2B5EF4-FFF2-40B4-BE49-F238E27FC236}">
                <a16:creationId xmlns:a16="http://schemas.microsoft.com/office/drawing/2014/main" id="{1446BB37-1B0B-DB7C-F09C-6EEC24FB203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64C04D-0288-D87D-8AF0-9343C2E9CC92}"/>
              </a:ext>
            </a:extLst>
          </p:cNvPr>
          <p:cNvSpPr>
            <a:spLocks noGrp="1"/>
          </p:cNvSpPr>
          <p:nvPr>
            <p:ph type="sldNum" sz="quarter" idx="12"/>
          </p:nvPr>
        </p:nvSpPr>
        <p:spPr/>
        <p:txBody>
          <a:bodyPr/>
          <a:lstStyle/>
          <a:p>
            <a:fld id="{8D1B3607-93C8-4FC9-BC22-D4979141417B}" type="slidenum">
              <a:rPr lang="en-IN" smtClean="0"/>
              <a:t>‹#›</a:t>
            </a:fld>
            <a:endParaRPr lang="en-IN"/>
          </a:p>
        </p:txBody>
      </p:sp>
    </p:spTree>
    <p:extLst>
      <p:ext uri="{BB962C8B-B14F-4D97-AF65-F5344CB8AC3E}">
        <p14:creationId xmlns:p14="http://schemas.microsoft.com/office/powerpoint/2010/main" val="1830129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2870C-F6BA-FF9E-7D3A-6C8B203C96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D6914D2-06E4-CD28-A19C-A043A078A72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B4A330-48F2-A473-BAAF-5B9181FD0B2C}"/>
              </a:ext>
            </a:extLst>
          </p:cNvPr>
          <p:cNvSpPr>
            <a:spLocks noGrp="1"/>
          </p:cNvSpPr>
          <p:nvPr>
            <p:ph type="dt" sz="half" idx="10"/>
          </p:nvPr>
        </p:nvSpPr>
        <p:spPr/>
        <p:txBody>
          <a:bodyPr/>
          <a:lstStyle/>
          <a:p>
            <a:fld id="{04BF1F0F-E067-4B0B-8CD3-CBD53023981B}" type="datetimeFigureOut">
              <a:rPr lang="en-IN" smtClean="0"/>
              <a:t>12-02-2025</a:t>
            </a:fld>
            <a:endParaRPr lang="en-IN"/>
          </a:p>
        </p:txBody>
      </p:sp>
      <p:sp>
        <p:nvSpPr>
          <p:cNvPr id="5" name="Footer Placeholder 4">
            <a:extLst>
              <a:ext uri="{FF2B5EF4-FFF2-40B4-BE49-F238E27FC236}">
                <a16:creationId xmlns:a16="http://schemas.microsoft.com/office/drawing/2014/main" id="{4E9F80D8-2208-61E4-9F80-178D605C59F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C3E87EA-1AFC-872D-EBD6-9F5F444272B1}"/>
              </a:ext>
            </a:extLst>
          </p:cNvPr>
          <p:cNvSpPr>
            <a:spLocks noGrp="1"/>
          </p:cNvSpPr>
          <p:nvPr>
            <p:ph type="sldNum" sz="quarter" idx="12"/>
          </p:nvPr>
        </p:nvSpPr>
        <p:spPr/>
        <p:txBody>
          <a:bodyPr/>
          <a:lstStyle/>
          <a:p>
            <a:fld id="{8D1B3607-93C8-4FC9-BC22-D4979141417B}" type="slidenum">
              <a:rPr lang="en-IN" smtClean="0"/>
              <a:t>‹#›</a:t>
            </a:fld>
            <a:endParaRPr lang="en-IN"/>
          </a:p>
        </p:txBody>
      </p:sp>
    </p:spTree>
    <p:extLst>
      <p:ext uri="{BB962C8B-B14F-4D97-AF65-F5344CB8AC3E}">
        <p14:creationId xmlns:p14="http://schemas.microsoft.com/office/powerpoint/2010/main" val="36938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C7400-FCCF-C15D-AB04-001C2E4BF5E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37BF61F-6A2B-B499-F680-2994778D6BD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41A84B2-0346-E14A-7A4C-19A95ABF00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DC22616-6C89-809A-FECE-EAB8C6D4D804}"/>
              </a:ext>
            </a:extLst>
          </p:cNvPr>
          <p:cNvSpPr>
            <a:spLocks noGrp="1"/>
          </p:cNvSpPr>
          <p:nvPr>
            <p:ph type="dt" sz="half" idx="10"/>
          </p:nvPr>
        </p:nvSpPr>
        <p:spPr/>
        <p:txBody>
          <a:bodyPr/>
          <a:lstStyle/>
          <a:p>
            <a:fld id="{04BF1F0F-E067-4B0B-8CD3-CBD53023981B}" type="datetimeFigureOut">
              <a:rPr lang="en-IN" smtClean="0"/>
              <a:t>12-02-2025</a:t>
            </a:fld>
            <a:endParaRPr lang="en-IN"/>
          </a:p>
        </p:txBody>
      </p:sp>
      <p:sp>
        <p:nvSpPr>
          <p:cNvPr id="6" name="Footer Placeholder 5">
            <a:extLst>
              <a:ext uri="{FF2B5EF4-FFF2-40B4-BE49-F238E27FC236}">
                <a16:creationId xmlns:a16="http://schemas.microsoft.com/office/drawing/2014/main" id="{FCD1667D-A1C0-082C-D2F1-02631401A25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809BE91-4050-F988-5921-3B2A14FEFFA6}"/>
              </a:ext>
            </a:extLst>
          </p:cNvPr>
          <p:cNvSpPr>
            <a:spLocks noGrp="1"/>
          </p:cNvSpPr>
          <p:nvPr>
            <p:ph type="sldNum" sz="quarter" idx="12"/>
          </p:nvPr>
        </p:nvSpPr>
        <p:spPr/>
        <p:txBody>
          <a:bodyPr/>
          <a:lstStyle/>
          <a:p>
            <a:fld id="{8D1B3607-93C8-4FC9-BC22-D4979141417B}" type="slidenum">
              <a:rPr lang="en-IN" smtClean="0"/>
              <a:t>‹#›</a:t>
            </a:fld>
            <a:endParaRPr lang="en-IN"/>
          </a:p>
        </p:txBody>
      </p:sp>
    </p:spTree>
    <p:extLst>
      <p:ext uri="{BB962C8B-B14F-4D97-AF65-F5344CB8AC3E}">
        <p14:creationId xmlns:p14="http://schemas.microsoft.com/office/powerpoint/2010/main" val="67922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8F29B-AB9F-82B3-DD12-8863F8D5881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607AFE1-E96B-C9F1-E747-962AE6FF37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53181B-E176-EE02-90C0-1914D039394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D311C6A-5575-B933-2586-E01CDFEA95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99E765-17BA-2FAF-C88B-8B8439F6349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4D68D40-B635-6556-3055-ADA9291A6B1A}"/>
              </a:ext>
            </a:extLst>
          </p:cNvPr>
          <p:cNvSpPr>
            <a:spLocks noGrp="1"/>
          </p:cNvSpPr>
          <p:nvPr>
            <p:ph type="dt" sz="half" idx="10"/>
          </p:nvPr>
        </p:nvSpPr>
        <p:spPr/>
        <p:txBody>
          <a:bodyPr/>
          <a:lstStyle/>
          <a:p>
            <a:fld id="{04BF1F0F-E067-4B0B-8CD3-CBD53023981B}" type="datetimeFigureOut">
              <a:rPr lang="en-IN" smtClean="0"/>
              <a:t>12-02-2025</a:t>
            </a:fld>
            <a:endParaRPr lang="en-IN"/>
          </a:p>
        </p:txBody>
      </p:sp>
      <p:sp>
        <p:nvSpPr>
          <p:cNvPr id="8" name="Footer Placeholder 7">
            <a:extLst>
              <a:ext uri="{FF2B5EF4-FFF2-40B4-BE49-F238E27FC236}">
                <a16:creationId xmlns:a16="http://schemas.microsoft.com/office/drawing/2014/main" id="{B9878F0D-3098-04C1-0EB9-661043AF68B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B9D6653-62DC-CE49-A4B0-9D8589F9FB14}"/>
              </a:ext>
            </a:extLst>
          </p:cNvPr>
          <p:cNvSpPr>
            <a:spLocks noGrp="1"/>
          </p:cNvSpPr>
          <p:nvPr>
            <p:ph type="sldNum" sz="quarter" idx="12"/>
          </p:nvPr>
        </p:nvSpPr>
        <p:spPr/>
        <p:txBody>
          <a:bodyPr/>
          <a:lstStyle/>
          <a:p>
            <a:fld id="{8D1B3607-93C8-4FC9-BC22-D4979141417B}" type="slidenum">
              <a:rPr lang="en-IN" smtClean="0"/>
              <a:t>‹#›</a:t>
            </a:fld>
            <a:endParaRPr lang="en-IN"/>
          </a:p>
        </p:txBody>
      </p:sp>
    </p:spTree>
    <p:extLst>
      <p:ext uri="{BB962C8B-B14F-4D97-AF65-F5344CB8AC3E}">
        <p14:creationId xmlns:p14="http://schemas.microsoft.com/office/powerpoint/2010/main" val="352068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3524C-490B-6082-F880-D5061FCAC39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895AA3C-530D-15B9-81B7-C9E34BF4A290}"/>
              </a:ext>
            </a:extLst>
          </p:cNvPr>
          <p:cNvSpPr>
            <a:spLocks noGrp="1"/>
          </p:cNvSpPr>
          <p:nvPr>
            <p:ph type="dt" sz="half" idx="10"/>
          </p:nvPr>
        </p:nvSpPr>
        <p:spPr/>
        <p:txBody>
          <a:bodyPr/>
          <a:lstStyle/>
          <a:p>
            <a:fld id="{04BF1F0F-E067-4B0B-8CD3-CBD53023981B}" type="datetimeFigureOut">
              <a:rPr lang="en-IN" smtClean="0"/>
              <a:t>12-02-2025</a:t>
            </a:fld>
            <a:endParaRPr lang="en-IN"/>
          </a:p>
        </p:txBody>
      </p:sp>
      <p:sp>
        <p:nvSpPr>
          <p:cNvPr id="4" name="Footer Placeholder 3">
            <a:extLst>
              <a:ext uri="{FF2B5EF4-FFF2-40B4-BE49-F238E27FC236}">
                <a16:creationId xmlns:a16="http://schemas.microsoft.com/office/drawing/2014/main" id="{170ACA40-F644-3567-2022-876B14152B1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38C9ED4-FD6C-65A7-1E74-2155010496EA}"/>
              </a:ext>
            </a:extLst>
          </p:cNvPr>
          <p:cNvSpPr>
            <a:spLocks noGrp="1"/>
          </p:cNvSpPr>
          <p:nvPr>
            <p:ph type="sldNum" sz="quarter" idx="12"/>
          </p:nvPr>
        </p:nvSpPr>
        <p:spPr/>
        <p:txBody>
          <a:bodyPr/>
          <a:lstStyle/>
          <a:p>
            <a:fld id="{8D1B3607-93C8-4FC9-BC22-D4979141417B}" type="slidenum">
              <a:rPr lang="en-IN" smtClean="0"/>
              <a:t>‹#›</a:t>
            </a:fld>
            <a:endParaRPr lang="en-IN"/>
          </a:p>
        </p:txBody>
      </p:sp>
    </p:spTree>
    <p:extLst>
      <p:ext uri="{BB962C8B-B14F-4D97-AF65-F5344CB8AC3E}">
        <p14:creationId xmlns:p14="http://schemas.microsoft.com/office/powerpoint/2010/main" val="36927067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DD23F7-CEAB-11FE-8405-976C66633A19}"/>
              </a:ext>
            </a:extLst>
          </p:cNvPr>
          <p:cNvSpPr>
            <a:spLocks noGrp="1"/>
          </p:cNvSpPr>
          <p:nvPr>
            <p:ph type="dt" sz="half" idx="10"/>
          </p:nvPr>
        </p:nvSpPr>
        <p:spPr/>
        <p:txBody>
          <a:bodyPr/>
          <a:lstStyle/>
          <a:p>
            <a:fld id="{04BF1F0F-E067-4B0B-8CD3-CBD53023981B}" type="datetimeFigureOut">
              <a:rPr lang="en-IN" smtClean="0"/>
              <a:t>12-02-2025</a:t>
            </a:fld>
            <a:endParaRPr lang="en-IN"/>
          </a:p>
        </p:txBody>
      </p:sp>
      <p:sp>
        <p:nvSpPr>
          <p:cNvPr id="3" name="Footer Placeholder 2">
            <a:extLst>
              <a:ext uri="{FF2B5EF4-FFF2-40B4-BE49-F238E27FC236}">
                <a16:creationId xmlns:a16="http://schemas.microsoft.com/office/drawing/2014/main" id="{AFB844B4-EC2F-7FE8-3FCE-FDDD2F4CCAB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FEE43CC-2708-F884-C97C-2077D981EADA}"/>
              </a:ext>
            </a:extLst>
          </p:cNvPr>
          <p:cNvSpPr>
            <a:spLocks noGrp="1"/>
          </p:cNvSpPr>
          <p:nvPr>
            <p:ph type="sldNum" sz="quarter" idx="12"/>
          </p:nvPr>
        </p:nvSpPr>
        <p:spPr/>
        <p:txBody>
          <a:bodyPr/>
          <a:lstStyle/>
          <a:p>
            <a:fld id="{8D1B3607-93C8-4FC9-BC22-D4979141417B}" type="slidenum">
              <a:rPr lang="en-IN" smtClean="0"/>
              <a:t>‹#›</a:t>
            </a:fld>
            <a:endParaRPr lang="en-IN"/>
          </a:p>
        </p:txBody>
      </p:sp>
    </p:spTree>
    <p:extLst>
      <p:ext uri="{BB962C8B-B14F-4D97-AF65-F5344CB8AC3E}">
        <p14:creationId xmlns:p14="http://schemas.microsoft.com/office/powerpoint/2010/main" val="4199939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ED3A7-206A-5285-F103-942953611C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5363770-0590-61C5-3D52-66B119BEC2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6AF02B1-82AF-125E-8073-A707696051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93C65B-6AE3-9FA7-ED37-FAF629941DE9}"/>
              </a:ext>
            </a:extLst>
          </p:cNvPr>
          <p:cNvSpPr>
            <a:spLocks noGrp="1"/>
          </p:cNvSpPr>
          <p:nvPr>
            <p:ph type="dt" sz="half" idx="10"/>
          </p:nvPr>
        </p:nvSpPr>
        <p:spPr/>
        <p:txBody>
          <a:bodyPr/>
          <a:lstStyle/>
          <a:p>
            <a:fld id="{04BF1F0F-E067-4B0B-8CD3-CBD53023981B}" type="datetimeFigureOut">
              <a:rPr lang="en-IN" smtClean="0"/>
              <a:t>12-02-2025</a:t>
            </a:fld>
            <a:endParaRPr lang="en-IN"/>
          </a:p>
        </p:txBody>
      </p:sp>
      <p:sp>
        <p:nvSpPr>
          <p:cNvPr id="6" name="Footer Placeholder 5">
            <a:extLst>
              <a:ext uri="{FF2B5EF4-FFF2-40B4-BE49-F238E27FC236}">
                <a16:creationId xmlns:a16="http://schemas.microsoft.com/office/drawing/2014/main" id="{508B703A-0895-F458-5F36-816E3D7EA38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535AC6B-DC54-DAB9-1B24-670474D80766}"/>
              </a:ext>
            </a:extLst>
          </p:cNvPr>
          <p:cNvSpPr>
            <a:spLocks noGrp="1"/>
          </p:cNvSpPr>
          <p:nvPr>
            <p:ph type="sldNum" sz="quarter" idx="12"/>
          </p:nvPr>
        </p:nvSpPr>
        <p:spPr/>
        <p:txBody>
          <a:bodyPr/>
          <a:lstStyle/>
          <a:p>
            <a:fld id="{8D1B3607-93C8-4FC9-BC22-D4979141417B}" type="slidenum">
              <a:rPr lang="en-IN" smtClean="0"/>
              <a:t>‹#›</a:t>
            </a:fld>
            <a:endParaRPr lang="en-IN"/>
          </a:p>
        </p:txBody>
      </p:sp>
    </p:spTree>
    <p:extLst>
      <p:ext uri="{BB962C8B-B14F-4D97-AF65-F5344CB8AC3E}">
        <p14:creationId xmlns:p14="http://schemas.microsoft.com/office/powerpoint/2010/main" val="391808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8B731-EDB6-156C-AE8C-C3C502B40B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CF4A7C3-1585-4C75-EBDF-852C5BF260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205BB31-52B4-4365-A394-430D793CE9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6AA58F-8C26-CD42-8533-96E6AB375BF2}"/>
              </a:ext>
            </a:extLst>
          </p:cNvPr>
          <p:cNvSpPr>
            <a:spLocks noGrp="1"/>
          </p:cNvSpPr>
          <p:nvPr>
            <p:ph type="dt" sz="half" idx="10"/>
          </p:nvPr>
        </p:nvSpPr>
        <p:spPr/>
        <p:txBody>
          <a:bodyPr/>
          <a:lstStyle/>
          <a:p>
            <a:fld id="{04BF1F0F-E067-4B0B-8CD3-CBD53023981B}" type="datetimeFigureOut">
              <a:rPr lang="en-IN" smtClean="0"/>
              <a:t>12-02-2025</a:t>
            </a:fld>
            <a:endParaRPr lang="en-IN"/>
          </a:p>
        </p:txBody>
      </p:sp>
      <p:sp>
        <p:nvSpPr>
          <p:cNvPr id="6" name="Footer Placeholder 5">
            <a:extLst>
              <a:ext uri="{FF2B5EF4-FFF2-40B4-BE49-F238E27FC236}">
                <a16:creationId xmlns:a16="http://schemas.microsoft.com/office/drawing/2014/main" id="{EC7FDD49-24CC-C4D6-CE92-7D6E04AD873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778A867-B25F-73EB-4B44-B6ADED35E64C}"/>
              </a:ext>
            </a:extLst>
          </p:cNvPr>
          <p:cNvSpPr>
            <a:spLocks noGrp="1"/>
          </p:cNvSpPr>
          <p:nvPr>
            <p:ph type="sldNum" sz="quarter" idx="12"/>
          </p:nvPr>
        </p:nvSpPr>
        <p:spPr/>
        <p:txBody>
          <a:bodyPr/>
          <a:lstStyle/>
          <a:p>
            <a:fld id="{8D1B3607-93C8-4FC9-BC22-D4979141417B}" type="slidenum">
              <a:rPr lang="en-IN" smtClean="0"/>
              <a:t>‹#›</a:t>
            </a:fld>
            <a:endParaRPr lang="en-IN"/>
          </a:p>
        </p:txBody>
      </p:sp>
    </p:spTree>
    <p:extLst>
      <p:ext uri="{BB962C8B-B14F-4D97-AF65-F5344CB8AC3E}">
        <p14:creationId xmlns:p14="http://schemas.microsoft.com/office/powerpoint/2010/main" val="24078854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5F67CC-F4E0-0626-3781-6554B0D81D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BF46522-3191-2215-FD9F-0CB57F5B84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6F86309-CEB2-A97B-96F6-C67D4B9B34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4BF1F0F-E067-4B0B-8CD3-CBD53023981B}" type="datetimeFigureOut">
              <a:rPr lang="en-IN" smtClean="0"/>
              <a:t>12-02-2025</a:t>
            </a:fld>
            <a:endParaRPr lang="en-IN"/>
          </a:p>
        </p:txBody>
      </p:sp>
      <p:sp>
        <p:nvSpPr>
          <p:cNvPr id="5" name="Footer Placeholder 4">
            <a:extLst>
              <a:ext uri="{FF2B5EF4-FFF2-40B4-BE49-F238E27FC236}">
                <a16:creationId xmlns:a16="http://schemas.microsoft.com/office/drawing/2014/main" id="{6DDD0014-05FB-5F00-0376-27F3C5435E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4D58648B-413D-1CCF-5D1C-662BA0121C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D1B3607-93C8-4FC9-BC22-D4979141417B}" type="slidenum">
              <a:rPr lang="en-IN" smtClean="0"/>
              <a:t>‹#›</a:t>
            </a:fld>
            <a:endParaRPr lang="en-IN"/>
          </a:p>
        </p:txBody>
      </p:sp>
    </p:spTree>
    <p:extLst>
      <p:ext uri="{BB962C8B-B14F-4D97-AF65-F5344CB8AC3E}">
        <p14:creationId xmlns:p14="http://schemas.microsoft.com/office/powerpoint/2010/main" val="212661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58.jpe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69.jpe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75.jpe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0B0108-452A-C0E0-DAD6-06C18D6932A9}"/>
              </a:ext>
            </a:extLst>
          </p:cNvPr>
          <p:cNvSpPr>
            <a:spLocks noGrp="1"/>
          </p:cNvSpPr>
          <p:nvPr>
            <p:ph type="title"/>
          </p:nvPr>
        </p:nvSpPr>
        <p:spPr>
          <a:xfrm>
            <a:off x="586478" y="1683756"/>
            <a:ext cx="3115265" cy="2396359"/>
          </a:xfrm>
        </p:spPr>
        <p:txBody>
          <a:bodyPr anchor="b">
            <a:normAutofit/>
          </a:bodyPr>
          <a:lstStyle/>
          <a:p>
            <a:pPr algn="r"/>
            <a:r>
              <a:rPr lang="en-US" sz="4000">
                <a:solidFill>
                  <a:srgbClr val="FFFFFF"/>
                </a:solidFill>
              </a:rPr>
              <a:t>JavaScript Introduction</a:t>
            </a:r>
            <a:endParaRPr lang="en-IN" sz="4000">
              <a:solidFill>
                <a:srgbClr val="FFFFFF"/>
              </a:solidFill>
            </a:endParaRPr>
          </a:p>
        </p:txBody>
      </p:sp>
      <p:graphicFrame>
        <p:nvGraphicFramePr>
          <p:cNvPr id="5" name="Content Placeholder 2">
            <a:extLst>
              <a:ext uri="{FF2B5EF4-FFF2-40B4-BE49-F238E27FC236}">
                <a16:creationId xmlns:a16="http://schemas.microsoft.com/office/drawing/2014/main" id="{C06A2134-478D-EF06-CC68-CA509BAE031D}"/>
              </a:ext>
            </a:extLst>
          </p:cNvPr>
          <p:cNvGraphicFramePr>
            <a:graphicFrameLocks noGrp="1"/>
          </p:cNvGraphicFramePr>
          <p:nvPr>
            <p:ph idx="1"/>
            <p:extLst>
              <p:ext uri="{D42A27DB-BD31-4B8C-83A1-F6EECF244321}">
                <p14:modId xmlns:p14="http://schemas.microsoft.com/office/powerpoint/2010/main" val="2164917036"/>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11081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5903E5-734C-C983-2C66-C0B57CDD5C25}"/>
              </a:ext>
            </a:extLst>
          </p:cNvPr>
          <p:cNvSpPr>
            <a:spLocks noGrp="1"/>
          </p:cNvSpPr>
          <p:nvPr>
            <p:ph idx="1"/>
          </p:nvPr>
        </p:nvSpPr>
        <p:spPr>
          <a:xfrm>
            <a:off x="838200" y="331470"/>
            <a:ext cx="10515600" cy="6229350"/>
          </a:xfrm>
        </p:spPr>
        <p:txBody>
          <a:bodyPr>
            <a:normAutofit/>
          </a:bodyPr>
          <a:lstStyle/>
          <a:p>
            <a:r>
              <a:rPr lang="en-US" dirty="0"/>
              <a:t>let name = "John";</a:t>
            </a:r>
          </a:p>
          <a:p>
            <a:r>
              <a:rPr lang="en-US" dirty="0"/>
              <a:t>console.log(name); // Output: John</a:t>
            </a:r>
          </a:p>
          <a:p>
            <a:endParaRPr lang="en-US" dirty="0"/>
          </a:p>
          <a:p>
            <a:r>
              <a:rPr lang="en-US" dirty="0"/>
              <a:t>let age = 25;</a:t>
            </a:r>
          </a:p>
          <a:p>
            <a:r>
              <a:rPr lang="en-US" dirty="0"/>
              <a:t>console.log(age); // Output: 25</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test = </a:t>
            </a:r>
            <a:r>
              <a:rPr lang="en-US" b="0" dirty="0">
                <a:solidFill>
                  <a:srgbClr val="098658"/>
                </a:solidFill>
                <a:effectLst/>
                <a:latin typeface="Consolas" panose="020B0609020204030204" pitchFamily="49" charset="0"/>
              </a:rPr>
              <a:t>10</a:t>
            </a:r>
            <a:r>
              <a:rPr lang="en-US" b="0" dirty="0">
                <a:solidFill>
                  <a:srgbClr val="000000"/>
                </a:solidFill>
                <a:effectLst/>
                <a:latin typeface="Consolas" panose="020B0609020204030204" pitchFamily="49" charset="0"/>
              </a:rPr>
              <a:t>&gt;</a:t>
            </a:r>
            <a:r>
              <a:rPr lang="en-US" b="0" dirty="0">
                <a:solidFill>
                  <a:srgbClr val="098658"/>
                </a:solidFill>
                <a:effectLst/>
                <a:latin typeface="Consolas" panose="020B0609020204030204" pitchFamily="49" charset="0"/>
              </a:rPr>
              <a:t>20</a:t>
            </a:r>
            <a:r>
              <a:rPr lang="en-US" b="0" dirty="0">
                <a:solidFill>
                  <a:srgbClr val="000000"/>
                </a:solidFill>
                <a:effectLst/>
                <a:latin typeface="Consolas" panose="020B0609020204030204" pitchFamily="49" charset="0"/>
              </a:rPr>
              <a:t>;</a:t>
            </a:r>
          </a:p>
          <a:p>
            <a:pPr>
              <a:lnSpc>
                <a:spcPts val="1425"/>
              </a:lnSpc>
            </a:pPr>
            <a:r>
              <a:rPr lang="en-US" b="0" dirty="0">
                <a:solidFill>
                  <a:srgbClr val="000000"/>
                </a:solidFill>
                <a:effectLst/>
                <a:latin typeface="Consolas" panose="020B0609020204030204" pitchFamily="49" charset="0"/>
              </a:rPr>
              <a:t>console.log(test); // Output: false</a:t>
            </a:r>
          </a:p>
          <a:p>
            <a:pPr>
              <a:lnSpc>
                <a:spcPts val="1425"/>
              </a:lnSpc>
            </a:pPr>
            <a:endParaRPr lang="en-US" dirty="0">
              <a:solidFill>
                <a:srgbClr val="000000"/>
              </a:solidFill>
              <a:latin typeface="Consolas" panose="020B0609020204030204" pitchFamily="49" charset="0"/>
            </a:endParaRPr>
          </a:p>
          <a:p>
            <a:pPr>
              <a:lnSpc>
                <a:spcPts val="1425"/>
              </a:lnSpc>
            </a:pPr>
            <a:r>
              <a:rPr lang="en-US" b="0" dirty="0">
                <a:solidFill>
                  <a:srgbClr val="000000"/>
                </a:solidFill>
                <a:effectLst/>
                <a:latin typeface="Consolas" panose="020B0609020204030204" pitchFamily="49" charset="0"/>
              </a:rPr>
              <a:t>let </a:t>
            </a:r>
            <a:r>
              <a:rPr lang="en-US" b="0" dirty="0" err="1">
                <a:solidFill>
                  <a:srgbClr val="000000"/>
                </a:solidFill>
                <a:effectLst/>
                <a:latin typeface="Consolas" panose="020B0609020204030204" pitchFamily="49" charset="0"/>
              </a:rPr>
              <a:t>emptyValue</a:t>
            </a:r>
            <a:r>
              <a:rPr lang="en-US" b="0" dirty="0">
                <a:solidFill>
                  <a:srgbClr val="000000"/>
                </a:solidFill>
                <a:effectLst/>
                <a:latin typeface="Consolas" panose="020B0609020204030204" pitchFamily="49" charset="0"/>
              </a:rPr>
              <a:t> = null;</a:t>
            </a:r>
          </a:p>
          <a:p>
            <a:pPr>
              <a:lnSpc>
                <a:spcPts val="1425"/>
              </a:lnSpc>
            </a:pPr>
            <a:r>
              <a:rPr lang="en-US" b="0" dirty="0">
                <a:solidFill>
                  <a:srgbClr val="000000"/>
                </a:solidFill>
                <a:effectLst/>
                <a:latin typeface="Consolas" panose="020B0609020204030204" pitchFamily="49" charset="0"/>
              </a:rPr>
              <a:t>console.log(</a:t>
            </a:r>
            <a:r>
              <a:rPr lang="en-US" b="0" dirty="0" err="1">
                <a:solidFill>
                  <a:srgbClr val="000000"/>
                </a:solidFill>
                <a:effectLst/>
                <a:latin typeface="Consolas" panose="020B0609020204030204" pitchFamily="49" charset="0"/>
              </a:rPr>
              <a:t>emptyValue</a:t>
            </a:r>
            <a:r>
              <a:rPr lang="en-US" b="0" dirty="0">
                <a:solidFill>
                  <a:srgbClr val="000000"/>
                </a:solidFill>
                <a:effectLst/>
                <a:latin typeface="Consolas" panose="020B0609020204030204" pitchFamily="49" charset="0"/>
              </a:rPr>
              <a:t>); // Output: null</a:t>
            </a:r>
          </a:p>
          <a:p>
            <a:pPr>
              <a:lnSpc>
                <a:spcPts val="1425"/>
              </a:lnSpc>
            </a:pPr>
            <a:endParaRPr lang="en-US" dirty="0">
              <a:solidFill>
                <a:srgbClr val="000000"/>
              </a:solidFill>
              <a:latin typeface="Consolas" panose="020B0609020204030204" pitchFamily="49" charset="0"/>
            </a:endParaRPr>
          </a:p>
          <a:p>
            <a:pPr>
              <a:lnSpc>
                <a:spcPts val="1425"/>
              </a:lnSpc>
            </a:pPr>
            <a:r>
              <a:rPr lang="en-US" b="0" dirty="0">
                <a:solidFill>
                  <a:srgbClr val="000000"/>
                </a:solidFill>
                <a:effectLst/>
                <a:latin typeface="Consolas" panose="020B0609020204030204" pitchFamily="49" charset="0"/>
              </a:rPr>
              <a:t>let </a:t>
            </a:r>
            <a:r>
              <a:rPr lang="en-US" b="0" dirty="0" err="1">
                <a:solidFill>
                  <a:srgbClr val="000000"/>
                </a:solidFill>
                <a:effectLst/>
                <a:latin typeface="Consolas" panose="020B0609020204030204" pitchFamily="49" charset="0"/>
              </a:rPr>
              <a:t>notDefined</a:t>
            </a:r>
            <a:r>
              <a:rPr lang="en-US" b="0" dirty="0">
                <a:solidFill>
                  <a:srgbClr val="000000"/>
                </a:solidFill>
                <a:effectLst/>
                <a:latin typeface="Consolas" panose="020B0609020204030204" pitchFamily="49" charset="0"/>
              </a:rPr>
              <a:t>;</a:t>
            </a:r>
          </a:p>
          <a:p>
            <a:pPr>
              <a:lnSpc>
                <a:spcPts val="1425"/>
              </a:lnSpc>
            </a:pPr>
            <a:r>
              <a:rPr lang="en-US" b="0" dirty="0">
                <a:solidFill>
                  <a:srgbClr val="000000"/>
                </a:solidFill>
                <a:effectLst/>
                <a:latin typeface="Consolas" panose="020B0609020204030204" pitchFamily="49" charset="0"/>
              </a:rPr>
              <a:t>console.log(</a:t>
            </a:r>
            <a:r>
              <a:rPr lang="en-US" b="0" dirty="0" err="1">
                <a:solidFill>
                  <a:srgbClr val="000000"/>
                </a:solidFill>
                <a:effectLst/>
                <a:latin typeface="Consolas" panose="020B0609020204030204" pitchFamily="49" charset="0"/>
              </a:rPr>
              <a:t>notDefined</a:t>
            </a:r>
            <a:r>
              <a:rPr lang="en-US" b="0" dirty="0">
                <a:solidFill>
                  <a:srgbClr val="000000"/>
                </a:solidFill>
                <a:effectLst/>
                <a:latin typeface="Consolas" panose="020B0609020204030204" pitchFamily="49" charset="0"/>
              </a:rPr>
              <a:t>); // Output: undefined</a:t>
            </a:r>
          </a:p>
          <a:p>
            <a:pPr>
              <a:lnSpc>
                <a:spcPts val="1425"/>
              </a:lnSpc>
            </a:pPr>
            <a:endParaRPr lang="en-US" b="0" dirty="0">
              <a:solidFill>
                <a:srgbClr val="000000"/>
              </a:solidFill>
              <a:effectLst/>
              <a:latin typeface="Consolas" panose="020B0609020204030204" pitchFamily="49" charset="0"/>
            </a:endParaRPr>
          </a:p>
          <a:p>
            <a:pPr>
              <a:lnSpc>
                <a:spcPts val="1425"/>
              </a:lnSpc>
            </a:pPr>
            <a:endParaRPr lang="en-US" b="0" dirty="0">
              <a:solidFill>
                <a:srgbClr val="000000"/>
              </a:solidFill>
              <a:effectLst/>
              <a:latin typeface="Consolas" panose="020B0609020204030204" pitchFamily="49" charset="0"/>
            </a:endParaRPr>
          </a:p>
          <a:p>
            <a:endParaRPr lang="en-IN" dirty="0"/>
          </a:p>
        </p:txBody>
      </p:sp>
    </p:spTree>
    <p:extLst>
      <p:ext uri="{BB962C8B-B14F-4D97-AF65-F5344CB8AC3E}">
        <p14:creationId xmlns:p14="http://schemas.microsoft.com/office/powerpoint/2010/main" val="4235058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ED21D-54E4-E9A1-F869-539550395F6F}"/>
              </a:ext>
            </a:extLst>
          </p:cNvPr>
          <p:cNvSpPr>
            <a:spLocks noGrp="1"/>
          </p:cNvSpPr>
          <p:nvPr>
            <p:ph type="title"/>
          </p:nvPr>
        </p:nvSpPr>
        <p:spPr>
          <a:xfrm>
            <a:off x="838200" y="365125"/>
            <a:ext cx="10515600" cy="412115"/>
          </a:xfrm>
        </p:spPr>
        <p:txBody>
          <a:bodyPr>
            <a:normAutofit fontScale="90000"/>
          </a:bodyPr>
          <a:lstStyle/>
          <a:p>
            <a:pPr algn="ctr"/>
            <a:r>
              <a:rPr lang="en-US" dirty="0"/>
              <a:t>Array</a:t>
            </a:r>
            <a:endParaRPr lang="en-IN" dirty="0"/>
          </a:p>
        </p:txBody>
      </p:sp>
      <p:sp>
        <p:nvSpPr>
          <p:cNvPr id="5" name="TextBox 4">
            <a:extLst>
              <a:ext uri="{FF2B5EF4-FFF2-40B4-BE49-F238E27FC236}">
                <a16:creationId xmlns:a16="http://schemas.microsoft.com/office/drawing/2014/main" id="{7F4AEB85-204B-4DAE-B090-DD8857B2DB69}"/>
              </a:ext>
            </a:extLst>
          </p:cNvPr>
          <p:cNvSpPr txBox="1"/>
          <p:nvPr/>
        </p:nvSpPr>
        <p:spPr>
          <a:xfrm>
            <a:off x="4285297" y="1014380"/>
            <a:ext cx="2422209" cy="923330"/>
          </a:xfrm>
          <a:prstGeom prst="rect">
            <a:avLst/>
          </a:prstGeom>
          <a:noFill/>
        </p:spPr>
        <p:txBody>
          <a:bodyPr wrap="square">
            <a:spAutoFit/>
          </a:bodyPr>
          <a:lstStyle/>
          <a:p>
            <a:pPr marL="0" indent="0">
              <a:buNone/>
            </a:pPr>
            <a:r>
              <a:rPr lang="en-IN" dirty="0"/>
              <a:t>// Accessing elements</a:t>
            </a:r>
          </a:p>
          <a:p>
            <a:pPr marL="0" indent="0">
              <a:buNone/>
            </a:pPr>
            <a:r>
              <a:rPr lang="en-IN" dirty="0"/>
              <a:t>console.log(fruits[0]); // Output: Apple</a:t>
            </a:r>
          </a:p>
        </p:txBody>
      </p:sp>
      <p:sp>
        <p:nvSpPr>
          <p:cNvPr id="7" name="TextBox 6">
            <a:extLst>
              <a:ext uri="{FF2B5EF4-FFF2-40B4-BE49-F238E27FC236}">
                <a16:creationId xmlns:a16="http://schemas.microsoft.com/office/drawing/2014/main" id="{C45D930C-A967-4F58-EC39-5AEDC51069E8}"/>
              </a:ext>
            </a:extLst>
          </p:cNvPr>
          <p:cNvSpPr txBox="1"/>
          <p:nvPr/>
        </p:nvSpPr>
        <p:spPr>
          <a:xfrm>
            <a:off x="6569393" y="1786149"/>
            <a:ext cx="3854767" cy="1477328"/>
          </a:xfrm>
          <a:prstGeom prst="rect">
            <a:avLst/>
          </a:prstGeom>
          <a:noFill/>
        </p:spPr>
        <p:txBody>
          <a:bodyPr wrap="square">
            <a:spAutoFit/>
          </a:bodyPr>
          <a:lstStyle/>
          <a:p>
            <a:pPr marL="0" indent="0">
              <a:buNone/>
            </a:pPr>
            <a:r>
              <a:rPr lang="en-IN" dirty="0"/>
              <a:t>// Adding an element to the end</a:t>
            </a:r>
          </a:p>
          <a:p>
            <a:pPr marL="0" indent="0">
              <a:buNone/>
            </a:pPr>
            <a:r>
              <a:rPr lang="en-IN" dirty="0" err="1"/>
              <a:t>fruits.push</a:t>
            </a:r>
            <a:r>
              <a:rPr lang="en-IN" dirty="0"/>
              <a:t>("Mango");</a:t>
            </a:r>
          </a:p>
          <a:p>
            <a:pPr marL="0" indent="0">
              <a:buNone/>
            </a:pPr>
            <a:r>
              <a:rPr lang="en-IN" dirty="0"/>
              <a:t>console.log(fruits); // Output: ["Apple", "Banana", "Cherry", "Mango"]</a:t>
            </a:r>
          </a:p>
        </p:txBody>
      </p:sp>
      <p:sp>
        <p:nvSpPr>
          <p:cNvPr id="9" name="TextBox 8">
            <a:extLst>
              <a:ext uri="{FF2B5EF4-FFF2-40B4-BE49-F238E27FC236}">
                <a16:creationId xmlns:a16="http://schemas.microsoft.com/office/drawing/2014/main" id="{FE1F1F8A-6AAB-CE59-6E5A-15EDEA5731CE}"/>
              </a:ext>
            </a:extLst>
          </p:cNvPr>
          <p:cNvSpPr txBox="1"/>
          <p:nvPr/>
        </p:nvSpPr>
        <p:spPr>
          <a:xfrm>
            <a:off x="3877151" y="3429000"/>
            <a:ext cx="3774757" cy="1477328"/>
          </a:xfrm>
          <a:prstGeom prst="rect">
            <a:avLst/>
          </a:prstGeom>
          <a:noFill/>
        </p:spPr>
        <p:txBody>
          <a:bodyPr wrap="square">
            <a:spAutoFit/>
          </a:bodyPr>
          <a:lstStyle/>
          <a:p>
            <a:pPr marL="0" indent="0">
              <a:buNone/>
            </a:pPr>
            <a:r>
              <a:rPr lang="en-IN" dirty="0"/>
              <a:t>// Removing the last element</a:t>
            </a:r>
          </a:p>
          <a:p>
            <a:pPr marL="0" indent="0">
              <a:buNone/>
            </a:pPr>
            <a:r>
              <a:rPr lang="en-IN" dirty="0" err="1"/>
              <a:t>fruits.pop</a:t>
            </a:r>
            <a:r>
              <a:rPr lang="en-IN" dirty="0"/>
              <a:t>();</a:t>
            </a:r>
          </a:p>
          <a:p>
            <a:pPr marL="0" indent="0">
              <a:buNone/>
            </a:pPr>
            <a:r>
              <a:rPr lang="en-IN" dirty="0"/>
              <a:t>console.log(fruits); </a:t>
            </a:r>
          </a:p>
          <a:p>
            <a:pPr marL="0" indent="0">
              <a:buNone/>
            </a:pPr>
            <a:r>
              <a:rPr lang="en-IN" dirty="0"/>
              <a:t>// Output: ["Apple", "Banana", "Cherry"]</a:t>
            </a:r>
          </a:p>
        </p:txBody>
      </p:sp>
      <p:sp>
        <p:nvSpPr>
          <p:cNvPr id="11" name="TextBox 10">
            <a:extLst>
              <a:ext uri="{FF2B5EF4-FFF2-40B4-BE49-F238E27FC236}">
                <a16:creationId xmlns:a16="http://schemas.microsoft.com/office/drawing/2014/main" id="{7FAF9672-CD4C-5018-839B-E9925EDE3562}"/>
              </a:ext>
            </a:extLst>
          </p:cNvPr>
          <p:cNvSpPr txBox="1"/>
          <p:nvPr/>
        </p:nvSpPr>
        <p:spPr>
          <a:xfrm>
            <a:off x="5356384" y="5485573"/>
            <a:ext cx="4301966" cy="646331"/>
          </a:xfrm>
          <a:prstGeom prst="rect">
            <a:avLst/>
          </a:prstGeom>
          <a:noFill/>
        </p:spPr>
        <p:txBody>
          <a:bodyPr wrap="square">
            <a:spAutoFit/>
          </a:bodyPr>
          <a:lstStyle/>
          <a:p>
            <a:pPr marL="0" indent="0">
              <a:buNone/>
            </a:pPr>
            <a:r>
              <a:rPr lang="en-IN" dirty="0"/>
              <a:t>// Iterating through an array</a:t>
            </a:r>
          </a:p>
          <a:p>
            <a:pPr marL="0" indent="0">
              <a:buNone/>
            </a:pPr>
            <a:r>
              <a:rPr lang="en-IN" dirty="0" err="1"/>
              <a:t>fruits.forEach</a:t>
            </a:r>
            <a:r>
              <a:rPr lang="en-IN" dirty="0"/>
              <a:t>(fruit =&gt; console.log(fruit));</a:t>
            </a:r>
          </a:p>
        </p:txBody>
      </p:sp>
      <p:sp>
        <p:nvSpPr>
          <p:cNvPr id="13" name="TextBox 12">
            <a:extLst>
              <a:ext uri="{FF2B5EF4-FFF2-40B4-BE49-F238E27FC236}">
                <a16:creationId xmlns:a16="http://schemas.microsoft.com/office/drawing/2014/main" id="{9639D182-52DD-CD09-7210-A2B3B47BA0EF}"/>
              </a:ext>
            </a:extLst>
          </p:cNvPr>
          <p:cNvSpPr txBox="1"/>
          <p:nvPr/>
        </p:nvSpPr>
        <p:spPr>
          <a:xfrm>
            <a:off x="838200" y="5808738"/>
            <a:ext cx="4049077" cy="923330"/>
          </a:xfrm>
          <a:prstGeom prst="rect">
            <a:avLst/>
          </a:prstGeom>
          <a:noFill/>
        </p:spPr>
        <p:txBody>
          <a:bodyPr wrap="square">
            <a:spAutoFit/>
          </a:bodyPr>
          <a:lstStyle/>
          <a:p>
            <a:pPr marL="0" indent="0">
              <a:buNone/>
            </a:pPr>
            <a:r>
              <a:rPr lang="en-IN" dirty="0"/>
              <a:t>// Finding an element</a:t>
            </a:r>
          </a:p>
          <a:p>
            <a:pPr marL="0" indent="0">
              <a:buNone/>
            </a:pPr>
            <a:r>
              <a:rPr lang="en-IN" dirty="0"/>
              <a:t>console.log(</a:t>
            </a:r>
            <a:r>
              <a:rPr lang="en-IN" dirty="0" err="1"/>
              <a:t>fruits.includes</a:t>
            </a:r>
            <a:r>
              <a:rPr lang="en-IN" dirty="0"/>
              <a:t>("Banana")); // Output: true</a:t>
            </a:r>
          </a:p>
        </p:txBody>
      </p:sp>
      <p:sp>
        <p:nvSpPr>
          <p:cNvPr id="17" name="TextBox 16">
            <a:extLst>
              <a:ext uri="{FF2B5EF4-FFF2-40B4-BE49-F238E27FC236}">
                <a16:creationId xmlns:a16="http://schemas.microsoft.com/office/drawing/2014/main" id="{A650169E-60B8-405C-13FA-A753C2494AF7}"/>
              </a:ext>
            </a:extLst>
          </p:cNvPr>
          <p:cNvSpPr txBox="1"/>
          <p:nvPr/>
        </p:nvSpPr>
        <p:spPr>
          <a:xfrm>
            <a:off x="380049" y="2331475"/>
            <a:ext cx="4134801" cy="646331"/>
          </a:xfrm>
          <a:prstGeom prst="rect">
            <a:avLst/>
          </a:prstGeom>
          <a:noFill/>
        </p:spPr>
        <p:txBody>
          <a:bodyPr wrap="square">
            <a:spAutoFit/>
          </a:bodyPr>
          <a:lstStyle/>
          <a:p>
            <a:pPr marL="0" indent="0">
              <a:buNone/>
            </a:pPr>
            <a:r>
              <a:rPr lang="en-IN" dirty="0"/>
              <a:t>// Creating an array</a:t>
            </a:r>
          </a:p>
          <a:p>
            <a:pPr marL="0" indent="0">
              <a:buNone/>
            </a:pPr>
            <a:r>
              <a:rPr lang="en-IN" dirty="0"/>
              <a:t>let fruits = ["Apple", "Banana", "Cherry"];</a:t>
            </a:r>
          </a:p>
        </p:txBody>
      </p:sp>
    </p:spTree>
    <p:extLst>
      <p:ext uri="{BB962C8B-B14F-4D97-AF65-F5344CB8AC3E}">
        <p14:creationId xmlns:p14="http://schemas.microsoft.com/office/powerpoint/2010/main" val="942830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ED653-7838-2689-348C-7B776A0B38EF}"/>
              </a:ext>
            </a:extLst>
          </p:cNvPr>
          <p:cNvSpPr>
            <a:spLocks noGrp="1"/>
          </p:cNvSpPr>
          <p:nvPr>
            <p:ph type="title"/>
          </p:nvPr>
        </p:nvSpPr>
        <p:spPr>
          <a:xfrm>
            <a:off x="838200" y="365125"/>
            <a:ext cx="10515600" cy="194945"/>
          </a:xfrm>
        </p:spPr>
        <p:txBody>
          <a:bodyPr>
            <a:normAutofit fontScale="90000"/>
          </a:bodyPr>
          <a:lstStyle/>
          <a:p>
            <a:pPr algn="ctr"/>
            <a:r>
              <a:rPr lang="en-US" dirty="0"/>
              <a:t>Object</a:t>
            </a:r>
            <a:endParaRPr lang="en-IN" dirty="0"/>
          </a:p>
        </p:txBody>
      </p:sp>
      <p:sp>
        <p:nvSpPr>
          <p:cNvPr id="5" name="TextBox 4">
            <a:extLst>
              <a:ext uri="{FF2B5EF4-FFF2-40B4-BE49-F238E27FC236}">
                <a16:creationId xmlns:a16="http://schemas.microsoft.com/office/drawing/2014/main" id="{F24AFC79-C14A-3CC8-C653-587AB29100E2}"/>
              </a:ext>
            </a:extLst>
          </p:cNvPr>
          <p:cNvSpPr txBox="1"/>
          <p:nvPr/>
        </p:nvSpPr>
        <p:spPr>
          <a:xfrm>
            <a:off x="4123373" y="1059865"/>
            <a:ext cx="3420427" cy="923330"/>
          </a:xfrm>
          <a:prstGeom prst="rect">
            <a:avLst/>
          </a:prstGeom>
          <a:noFill/>
        </p:spPr>
        <p:txBody>
          <a:bodyPr wrap="square">
            <a:spAutoFit/>
          </a:bodyPr>
          <a:lstStyle/>
          <a:p>
            <a:pPr marL="0" indent="0">
              <a:buNone/>
            </a:pPr>
            <a:r>
              <a:rPr lang="en-IN" sz="1800" dirty="0"/>
              <a:t>// Accessing properties</a:t>
            </a:r>
          </a:p>
          <a:p>
            <a:pPr marL="0" indent="0">
              <a:buNone/>
            </a:pPr>
            <a:r>
              <a:rPr lang="en-IN" sz="1800" dirty="0"/>
              <a:t>console.log(person.name); // Output: John</a:t>
            </a:r>
          </a:p>
        </p:txBody>
      </p:sp>
      <p:sp>
        <p:nvSpPr>
          <p:cNvPr id="7" name="TextBox 6">
            <a:extLst>
              <a:ext uri="{FF2B5EF4-FFF2-40B4-BE49-F238E27FC236}">
                <a16:creationId xmlns:a16="http://schemas.microsoft.com/office/drawing/2014/main" id="{A632D22A-40FB-57AB-7239-AFB531A30ED5}"/>
              </a:ext>
            </a:extLst>
          </p:cNvPr>
          <p:cNvSpPr txBox="1"/>
          <p:nvPr/>
        </p:nvSpPr>
        <p:spPr>
          <a:xfrm>
            <a:off x="4203382" y="2386638"/>
            <a:ext cx="2791777" cy="1200329"/>
          </a:xfrm>
          <a:prstGeom prst="rect">
            <a:avLst/>
          </a:prstGeom>
          <a:noFill/>
        </p:spPr>
        <p:txBody>
          <a:bodyPr wrap="square">
            <a:spAutoFit/>
          </a:bodyPr>
          <a:lstStyle/>
          <a:p>
            <a:pPr marL="0" indent="0">
              <a:buNone/>
            </a:pPr>
            <a:r>
              <a:rPr lang="en-IN" sz="1800" dirty="0"/>
              <a:t>// Modifying properties</a:t>
            </a:r>
          </a:p>
          <a:p>
            <a:pPr marL="0" indent="0">
              <a:buNone/>
            </a:pPr>
            <a:r>
              <a:rPr lang="en-IN" sz="1800" dirty="0" err="1"/>
              <a:t>person.age</a:t>
            </a:r>
            <a:r>
              <a:rPr lang="en-IN" sz="1800" dirty="0"/>
              <a:t> = 26;</a:t>
            </a:r>
          </a:p>
          <a:p>
            <a:pPr marL="0" indent="0">
              <a:buNone/>
            </a:pPr>
            <a:r>
              <a:rPr lang="en-IN" sz="1800" dirty="0"/>
              <a:t>console.log(</a:t>
            </a:r>
            <a:r>
              <a:rPr lang="en-IN" sz="1800" dirty="0" err="1"/>
              <a:t>person.age</a:t>
            </a:r>
            <a:r>
              <a:rPr lang="en-IN" sz="1800" dirty="0"/>
              <a:t>); // Output: 26</a:t>
            </a:r>
          </a:p>
        </p:txBody>
      </p:sp>
      <p:sp>
        <p:nvSpPr>
          <p:cNvPr id="9" name="TextBox 8">
            <a:extLst>
              <a:ext uri="{FF2B5EF4-FFF2-40B4-BE49-F238E27FC236}">
                <a16:creationId xmlns:a16="http://schemas.microsoft.com/office/drawing/2014/main" id="{18C61A49-01CB-8EC5-B85D-DC46B6A228A0}"/>
              </a:ext>
            </a:extLst>
          </p:cNvPr>
          <p:cNvSpPr txBox="1"/>
          <p:nvPr/>
        </p:nvSpPr>
        <p:spPr>
          <a:xfrm>
            <a:off x="4203382" y="3962906"/>
            <a:ext cx="3260407" cy="923330"/>
          </a:xfrm>
          <a:prstGeom prst="rect">
            <a:avLst/>
          </a:prstGeom>
          <a:noFill/>
        </p:spPr>
        <p:txBody>
          <a:bodyPr wrap="square">
            <a:spAutoFit/>
          </a:bodyPr>
          <a:lstStyle/>
          <a:p>
            <a:pPr marL="0" indent="0">
              <a:buNone/>
            </a:pPr>
            <a:r>
              <a:rPr lang="en-IN" sz="1800" dirty="0"/>
              <a:t>// Adding a new property</a:t>
            </a:r>
          </a:p>
          <a:p>
            <a:pPr marL="0" indent="0">
              <a:buNone/>
            </a:pPr>
            <a:r>
              <a:rPr lang="en-IN" sz="1800" dirty="0" err="1"/>
              <a:t>person.country</a:t>
            </a:r>
            <a:r>
              <a:rPr lang="en-IN" sz="1800" dirty="0"/>
              <a:t> = "USA";</a:t>
            </a:r>
          </a:p>
          <a:p>
            <a:pPr marL="0" indent="0">
              <a:buNone/>
            </a:pPr>
            <a:r>
              <a:rPr lang="en-IN" sz="1800" dirty="0"/>
              <a:t>console.log(person); </a:t>
            </a:r>
          </a:p>
        </p:txBody>
      </p:sp>
      <p:sp>
        <p:nvSpPr>
          <p:cNvPr id="11" name="TextBox 10">
            <a:extLst>
              <a:ext uri="{FF2B5EF4-FFF2-40B4-BE49-F238E27FC236}">
                <a16:creationId xmlns:a16="http://schemas.microsoft.com/office/drawing/2014/main" id="{BAA7D6B9-52FB-8967-690F-705338E6B6F1}"/>
              </a:ext>
            </a:extLst>
          </p:cNvPr>
          <p:cNvSpPr txBox="1"/>
          <p:nvPr/>
        </p:nvSpPr>
        <p:spPr>
          <a:xfrm>
            <a:off x="4203382" y="5292546"/>
            <a:ext cx="4197668" cy="1200329"/>
          </a:xfrm>
          <a:prstGeom prst="rect">
            <a:avLst/>
          </a:prstGeom>
          <a:noFill/>
        </p:spPr>
        <p:txBody>
          <a:bodyPr wrap="square">
            <a:spAutoFit/>
          </a:bodyPr>
          <a:lstStyle/>
          <a:p>
            <a:pPr marL="0" indent="0">
              <a:buNone/>
            </a:pPr>
            <a:r>
              <a:rPr lang="en-IN" sz="1800" dirty="0"/>
              <a:t>// Looping through an object</a:t>
            </a:r>
          </a:p>
          <a:p>
            <a:pPr marL="0" indent="0">
              <a:buNone/>
            </a:pPr>
            <a:r>
              <a:rPr lang="en-IN" sz="1800" dirty="0"/>
              <a:t>for (let key in person) {</a:t>
            </a:r>
          </a:p>
          <a:p>
            <a:pPr marL="0" indent="0">
              <a:buNone/>
            </a:pPr>
            <a:r>
              <a:rPr lang="en-IN" sz="1800" dirty="0"/>
              <a:t>    console.log(`${key}: ${person[key]}`);</a:t>
            </a:r>
          </a:p>
          <a:p>
            <a:pPr marL="0" indent="0">
              <a:buNone/>
            </a:pPr>
            <a:r>
              <a:rPr lang="en-IN" sz="1800" dirty="0"/>
              <a:t>}</a:t>
            </a:r>
          </a:p>
        </p:txBody>
      </p:sp>
      <p:sp>
        <p:nvSpPr>
          <p:cNvPr id="13" name="TextBox 12">
            <a:extLst>
              <a:ext uri="{FF2B5EF4-FFF2-40B4-BE49-F238E27FC236}">
                <a16:creationId xmlns:a16="http://schemas.microsoft.com/office/drawing/2014/main" id="{F2FF9F5D-164F-FB8F-688E-8A55CBD95DC0}"/>
              </a:ext>
            </a:extLst>
          </p:cNvPr>
          <p:cNvSpPr txBox="1"/>
          <p:nvPr/>
        </p:nvSpPr>
        <p:spPr>
          <a:xfrm>
            <a:off x="8103871" y="2845444"/>
            <a:ext cx="3375660" cy="923330"/>
          </a:xfrm>
          <a:prstGeom prst="rect">
            <a:avLst/>
          </a:prstGeom>
          <a:noFill/>
        </p:spPr>
        <p:txBody>
          <a:bodyPr wrap="square">
            <a:spAutoFit/>
          </a:bodyPr>
          <a:lstStyle/>
          <a:p>
            <a:pPr marL="0" indent="0">
              <a:buNone/>
            </a:pPr>
            <a:r>
              <a:rPr lang="en-IN" sz="1800" dirty="0"/>
              <a:t>// Checking if a property exists</a:t>
            </a:r>
          </a:p>
          <a:p>
            <a:pPr marL="0" indent="0">
              <a:buNone/>
            </a:pPr>
            <a:r>
              <a:rPr lang="en-IN" sz="1800" dirty="0"/>
              <a:t>console.log("city" in person); // Output: true</a:t>
            </a:r>
          </a:p>
        </p:txBody>
      </p:sp>
      <p:sp>
        <p:nvSpPr>
          <p:cNvPr id="17" name="TextBox 16">
            <a:extLst>
              <a:ext uri="{FF2B5EF4-FFF2-40B4-BE49-F238E27FC236}">
                <a16:creationId xmlns:a16="http://schemas.microsoft.com/office/drawing/2014/main" id="{5B6D0349-52E5-4A55-D1F7-0664951EF4A9}"/>
              </a:ext>
            </a:extLst>
          </p:cNvPr>
          <p:cNvSpPr txBox="1"/>
          <p:nvPr/>
        </p:nvSpPr>
        <p:spPr>
          <a:xfrm>
            <a:off x="500063" y="2629804"/>
            <a:ext cx="2594607" cy="1754326"/>
          </a:xfrm>
          <a:prstGeom prst="rect">
            <a:avLst/>
          </a:prstGeom>
          <a:noFill/>
        </p:spPr>
        <p:txBody>
          <a:bodyPr wrap="square">
            <a:spAutoFit/>
          </a:bodyPr>
          <a:lstStyle/>
          <a:p>
            <a:pPr marL="0" indent="0">
              <a:buNone/>
            </a:pPr>
            <a:r>
              <a:rPr lang="en-IN" sz="1800" dirty="0"/>
              <a:t>// Creating an object</a:t>
            </a:r>
          </a:p>
          <a:p>
            <a:pPr marL="0" indent="0">
              <a:buNone/>
            </a:pPr>
            <a:r>
              <a:rPr lang="en-IN" sz="1800" dirty="0"/>
              <a:t>let person = {</a:t>
            </a:r>
          </a:p>
          <a:p>
            <a:pPr marL="0" indent="0">
              <a:buNone/>
            </a:pPr>
            <a:r>
              <a:rPr lang="en-IN" sz="1800" dirty="0"/>
              <a:t>    name: "John",</a:t>
            </a:r>
          </a:p>
          <a:p>
            <a:pPr marL="0" indent="0">
              <a:buNone/>
            </a:pPr>
            <a:r>
              <a:rPr lang="en-IN" sz="1800" dirty="0"/>
              <a:t>    age: 25,</a:t>
            </a:r>
          </a:p>
          <a:p>
            <a:pPr marL="0" indent="0">
              <a:buNone/>
            </a:pPr>
            <a:r>
              <a:rPr lang="en-IN" sz="1800" dirty="0"/>
              <a:t>    city: "New York"</a:t>
            </a:r>
          </a:p>
          <a:p>
            <a:pPr marL="0" indent="0">
              <a:buNone/>
            </a:pPr>
            <a:r>
              <a:rPr lang="en-IN" sz="1800" dirty="0"/>
              <a:t>};</a:t>
            </a:r>
          </a:p>
        </p:txBody>
      </p:sp>
    </p:spTree>
    <p:extLst>
      <p:ext uri="{BB962C8B-B14F-4D97-AF65-F5344CB8AC3E}">
        <p14:creationId xmlns:p14="http://schemas.microsoft.com/office/powerpoint/2010/main" val="3182298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78BF99-9866-A7BE-B421-68E584E3DF37}"/>
              </a:ext>
            </a:extLst>
          </p:cNvPr>
          <p:cNvSpPr>
            <a:spLocks noGrp="1"/>
          </p:cNvSpPr>
          <p:nvPr>
            <p:ph type="title"/>
          </p:nvPr>
        </p:nvSpPr>
        <p:spPr>
          <a:xfrm>
            <a:off x="586478" y="1683756"/>
            <a:ext cx="3115265" cy="2396359"/>
          </a:xfrm>
        </p:spPr>
        <p:txBody>
          <a:bodyPr anchor="b">
            <a:normAutofit/>
          </a:bodyPr>
          <a:lstStyle/>
          <a:p>
            <a:pPr algn="r"/>
            <a:r>
              <a:rPr lang="en-US" sz="4000">
                <a:solidFill>
                  <a:srgbClr val="FFFFFF"/>
                </a:solidFill>
              </a:rPr>
              <a:t>Operators &amp; Expressions</a:t>
            </a:r>
            <a:endParaRPr lang="en-IN" sz="4000">
              <a:solidFill>
                <a:srgbClr val="FFFFFF"/>
              </a:solidFill>
            </a:endParaRPr>
          </a:p>
        </p:txBody>
      </p:sp>
      <p:graphicFrame>
        <p:nvGraphicFramePr>
          <p:cNvPr id="5" name="Content Placeholder 2">
            <a:extLst>
              <a:ext uri="{FF2B5EF4-FFF2-40B4-BE49-F238E27FC236}">
                <a16:creationId xmlns:a16="http://schemas.microsoft.com/office/drawing/2014/main" id="{62498552-2035-4E06-1F55-BC783DDCF46E}"/>
              </a:ext>
            </a:extLst>
          </p:cNvPr>
          <p:cNvGraphicFramePr>
            <a:graphicFrameLocks noGrp="1"/>
          </p:cNvGraphicFramePr>
          <p:nvPr>
            <p:ph idx="1"/>
            <p:extLst>
              <p:ext uri="{D42A27DB-BD31-4B8C-83A1-F6EECF244321}">
                <p14:modId xmlns:p14="http://schemas.microsoft.com/office/powerpoint/2010/main" val="701402793"/>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41999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234403-06DF-9F29-ECE6-43F6631465D5}"/>
              </a:ext>
            </a:extLst>
          </p:cNvPr>
          <p:cNvPicPr>
            <a:picLocks noChangeAspect="1"/>
          </p:cNvPicPr>
          <p:nvPr/>
        </p:nvPicPr>
        <p:blipFill>
          <a:blip r:embed="rId2"/>
          <a:stretch>
            <a:fillRect/>
          </a:stretch>
        </p:blipFill>
        <p:spPr>
          <a:xfrm>
            <a:off x="6014659" y="622935"/>
            <a:ext cx="5420481" cy="5612130"/>
          </a:xfrm>
          <a:prstGeom prst="rect">
            <a:avLst/>
          </a:prstGeom>
        </p:spPr>
      </p:pic>
      <p:pic>
        <p:nvPicPr>
          <p:cNvPr id="7" name="Picture 6">
            <a:extLst>
              <a:ext uri="{FF2B5EF4-FFF2-40B4-BE49-F238E27FC236}">
                <a16:creationId xmlns:a16="http://schemas.microsoft.com/office/drawing/2014/main" id="{802ECE18-5EC0-0DB0-12A3-2981DC9CDCFE}"/>
              </a:ext>
            </a:extLst>
          </p:cNvPr>
          <p:cNvPicPr>
            <a:picLocks noChangeAspect="1"/>
          </p:cNvPicPr>
          <p:nvPr/>
        </p:nvPicPr>
        <p:blipFill>
          <a:blip r:embed="rId3"/>
          <a:stretch>
            <a:fillRect/>
          </a:stretch>
        </p:blipFill>
        <p:spPr>
          <a:xfrm>
            <a:off x="217170" y="354330"/>
            <a:ext cx="5797489" cy="5880735"/>
          </a:xfrm>
          <a:prstGeom prst="rect">
            <a:avLst/>
          </a:prstGeom>
        </p:spPr>
      </p:pic>
    </p:spTree>
    <p:extLst>
      <p:ext uri="{BB962C8B-B14F-4D97-AF65-F5344CB8AC3E}">
        <p14:creationId xmlns:p14="http://schemas.microsoft.com/office/powerpoint/2010/main" val="3879599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57735E-4F3C-3310-A707-292A412ADD8B}"/>
              </a:ext>
            </a:extLst>
          </p:cNvPr>
          <p:cNvPicPr>
            <a:picLocks noChangeAspect="1"/>
          </p:cNvPicPr>
          <p:nvPr/>
        </p:nvPicPr>
        <p:blipFill>
          <a:blip r:embed="rId2"/>
          <a:stretch>
            <a:fillRect/>
          </a:stretch>
        </p:blipFill>
        <p:spPr>
          <a:xfrm>
            <a:off x="258689" y="217170"/>
            <a:ext cx="9902581" cy="4199975"/>
          </a:xfrm>
          <a:prstGeom prst="rect">
            <a:avLst/>
          </a:prstGeom>
        </p:spPr>
      </p:pic>
      <p:pic>
        <p:nvPicPr>
          <p:cNvPr id="7" name="Picture 6">
            <a:extLst>
              <a:ext uri="{FF2B5EF4-FFF2-40B4-BE49-F238E27FC236}">
                <a16:creationId xmlns:a16="http://schemas.microsoft.com/office/drawing/2014/main" id="{43682B85-3DEA-658C-20FB-31E860744A33}"/>
              </a:ext>
            </a:extLst>
          </p:cNvPr>
          <p:cNvPicPr>
            <a:picLocks noChangeAspect="1"/>
          </p:cNvPicPr>
          <p:nvPr/>
        </p:nvPicPr>
        <p:blipFill>
          <a:blip r:embed="rId3"/>
          <a:stretch>
            <a:fillRect/>
          </a:stretch>
        </p:blipFill>
        <p:spPr>
          <a:xfrm>
            <a:off x="2876920" y="4802392"/>
            <a:ext cx="9227225" cy="1792718"/>
          </a:xfrm>
          <a:prstGeom prst="rect">
            <a:avLst/>
          </a:prstGeom>
        </p:spPr>
      </p:pic>
    </p:spTree>
    <p:extLst>
      <p:ext uri="{BB962C8B-B14F-4D97-AF65-F5344CB8AC3E}">
        <p14:creationId xmlns:p14="http://schemas.microsoft.com/office/powerpoint/2010/main" val="2648289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EA7E29-726D-ACEE-C568-16EAFC7F12DC}"/>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Conditional statements</a:t>
            </a:r>
          </a:p>
        </p:txBody>
      </p:sp>
      <p:pic>
        <p:nvPicPr>
          <p:cNvPr id="5" name="Picture 4">
            <a:extLst>
              <a:ext uri="{FF2B5EF4-FFF2-40B4-BE49-F238E27FC236}">
                <a16:creationId xmlns:a16="http://schemas.microsoft.com/office/drawing/2014/main" id="{28FFE3EA-FC3B-8C36-6EAC-51B96052C374}"/>
              </a:ext>
            </a:extLst>
          </p:cNvPr>
          <p:cNvPicPr>
            <a:picLocks noChangeAspect="1"/>
          </p:cNvPicPr>
          <p:nvPr/>
        </p:nvPicPr>
        <p:blipFill>
          <a:blip r:embed="rId2"/>
          <a:stretch>
            <a:fillRect/>
          </a:stretch>
        </p:blipFill>
        <p:spPr>
          <a:xfrm>
            <a:off x="4527804" y="731520"/>
            <a:ext cx="7030212" cy="5783580"/>
          </a:xfrm>
          <a:prstGeom prst="rect">
            <a:avLst/>
          </a:prstGeom>
        </p:spPr>
      </p:pic>
    </p:spTree>
    <p:extLst>
      <p:ext uri="{BB962C8B-B14F-4D97-AF65-F5344CB8AC3E}">
        <p14:creationId xmlns:p14="http://schemas.microsoft.com/office/powerpoint/2010/main" val="649260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06A9FF-CFE9-949E-28C2-D2430D645630}"/>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Switch statement</a:t>
            </a:r>
          </a:p>
        </p:txBody>
      </p:sp>
      <p:pic>
        <p:nvPicPr>
          <p:cNvPr id="5" name="Picture 4">
            <a:extLst>
              <a:ext uri="{FF2B5EF4-FFF2-40B4-BE49-F238E27FC236}">
                <a16:creationId xmlns:a16="http://schemas.microsoft.com/office/drawing/2014/main" id="{48AD4F14-32ED-7B75-EAB3-9900BFAE92CA}"/>
              </a:ext>
            </a:extLst>
          </p:cNvPr>
          <p:cNvPicPr>
            <a:picLocks noChangeAspect="1"/>
          </p:cNvPicPr>
          <p:nvPr/>
        </p:nvPicPr>
        <p:blipFill>
          <a:blip r:embed="rId2"/>
          <a:stretch>
            <a:fillRect/>
          </a:stretch>
        </p:blipFill>
        <p:spPr>
          <a:xfrm>
            <a:off x="5954092" y="643466"/>
            <a:ext cx="4427147" cy="5568739"/>
          </a:xfrm>
          <a:prstGeom prst="rect">
            <a:avLst/>
          </a:prstGeom>
        </p:spPr>
      </p:pic>
    </p:spTree>
    <p:extLst>
      <p:ext uri="{BB962C8B-B14F-4D97-AF65-F5344CB8AC3E}">
        <p14:creationId xmlns:p14="http://schemas.microsoft.com/office/powerpoint/2010/main" val="4051525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FC77F6-ACEE-D036-5272-1EB2FDE6927F}"/>
              </a:ext>
            </a:extLst>
          </p:cNvPr>
          <p:cNvSpPr>
            <a:spLocks noGrp="1"/>
          </p:cNvSpPr>
          <p:nvPr>
            <p:ph type="title"/>
          </p:nvPr>
        </p:nvSpPr>
        <p:spPr>
          <a:xfrm>
            <a:off x="838200" y="365125"/>
            <a:ext cx="10515600" cy="1325563"/>
          </a:xfrm>
        </p:spPr>
        <p:txBody>
          <a:bodyPr>
            <a:normAutofit/>
          </a:bodyPr>
          <a:lstStyle/>
          <a:p>
            <a:r>
              <a:rPr lang="en-US" sz="5400" dirty="0"/>
              <a:t>Dialogue Boxes in Java Script</a:t>
            </a:r>
            <a:endParaRPr lang="en-IN" sz="5400" dirty="0"/>
          </a:p>
        </p:txBody>
      </p:sp>
      <p:sp>
        <p:nvSpPr>
          <p:cNvPr id="37"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1FB4ED0E-BA27-551B-E849-5C6706232696}"/>
              </a:ext>
            </a:extLst>
          </p:cNvPr>
          <p:cNvGraphicFramePr>
            <a:graphicFrameLocks noGrp="1"/>
          </p:cNvGraphicFramePr>
          <p:nvPr>
            <p:ph idx="1"/>
            <p:extLst>
              <p:ext uri="{D42A27DB-BD31-4B8C-83A1-F6EECF244321}">
                <p14:modId xmlns:p14="http://schemas.microsoft.com/office/powerpoint/2010/main" val="1571331021"/>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7490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FFDC5F-40AC-BBAA-D154-657A59738244}"/>
              </a:ext>
            </a:extLst>
          </p:cNvPr>
          <p:cNvPicPr>
            <a:picLocks noChangeAspect="1"/>
          </p:cNvPicPr>
          <p:nvPr/>
        </p:nvPicPr>
        <p:blipFill>
          <a:blip r:embed="rId2"/>
          <a:stretch>
            <a:fillRect/>
          </a:stretch>
        </p:blipFill>
        <p:spPr>
          <a:xfrm>
            <a:off x="301711" y="285522"/>
            <a:ext cx="6628769" cy="2168417"/>
          </a:xfrm>
          <a:prstGeom prst="rect">
            <a:avLst/>
          </a:prstGeom>
        </p:spPr>
      </p:pic>
      <p:pic>
        <p:nvPicPr>
          <p:cNvPr id="7" name="Picture 6">
            <a:extLst>
              <a:ext uri="{FF2B5EF4-FFF2-40B4-BE49-F238E27FC236}">
                <a16:creationId xmlns:a16="http://schemas.microsoft.com/office/drawing/2014/main" id="{FB0BB90B-7F1B-97DD-E4AC-D466F4FFE87F}"/>
              </a:ext>
            </a:extLst>
          </p:cNvPr>
          <p:cNvPicPr>
            <a:picLocks noChangeAspect="1"/>
          </p:cNvPicPr>
          <p:nvPr/>
        </p:nvPicPr>
        <p:blipFill>
          <a:blip r:embed="rId3"/>
          <a:stretch>
            <a:fillRect/>
          </a:stretch>
        </p:blipFill>
        <p:spPr>
          <a:xfrm>
            <a:off x="2119081" y="2453939"/>
            <a:ext cx="9462597" cy="4404061"/>
          </a:xfrm>
          <a:prstGeom prst="rect">
            <a:avLst/>
          </a:prstGeom>
        </p:spPr>
      </p:pic>
    </p:spTree>
    <p:extLst>
      <p:ext uri="{BB962C8B-B14F-4D97-AF65-F5344CB8AC3E}">
        <p14:creationId xmlns:p14="http://schemas.microsoft.com/office/powerpoint/2010/main" val="453352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05055-5A73-5A2A-AA9C-3633B0CE84A8}"/>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sz="3200" dirty="0"/>
              <a:t>What is JavaScript and its Process</a:t>
            </a:r>
          </a:p>
        </p:txBody>
      </p:sp>
      <p:pic>
        <p:nvPicPr>
          <p:cNvPr id="5" name="Picture 4">
            <a:extLst>
              <a:ext uri="{FF2B5EF4-FFF2-40B4-BE49-F238E27FC236}">
                <a16:creationId xmlns:a16="http://schemas.microsoft.com/office/drawing/2014/main" id="{D82CCA8F-4232-BAC5-5D85-BA6E6F0E25A2}"/>
              </a:ext>
            </a:extLst>
          </p:cNvPr>
          <p:cNvPicPr>
            <a:picLocks noChangeAspect="1"/>
          </p:cNvPicPr>
          <p:nvPr/>
        </p:nvPicPr>
        <p:blipFill>
          <a:blip r:embed="rId2"/>
          <a:srcRect t="15278" r="1" b="2043"/>
          <a:stretch/>
        </p:blipFill>
        <p:spPr>
          <a:xfrm>
            <a:off x="365120" y="481012"/>
            <a:ext cx="11461760" cy="4835843"/>
          </a:xfrm>
          <a:prstGeom prst="rect">
            <a:avLst/>
          </a:prstGeom>
          <a:ln w="19050">
            <a:solidFill>
              <a:schemeClr val="tx1"/>
            </a:solidFill>
            <a:miter lim="800000"/>
          </a:ln>
        </p:spPr>
      </p:pic>
    </p:spTree>
    <p:extLst>
      <p:ext uri="{BB962C8B-B14F-4D97-AF65-F5344CB8AC3E}">
        <p14:creationId xmlns:p14="http://schemas.microsoft.com/office/powerpoint/2010/main" val="2489322595"/>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C9606E-7F03-82D1-477A-0EA7402A70E9}"/>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Type Conversion</a:t>
            </a:r>
          </a:p>
        </p:txBody>
      </p:sp>
      <p:pic>
        <p:nvPicPr>
          <p:cNvPr id="5" name="Picture 4">
            <a:extLst>
              <a:ext uri="{FF2B5EF4-FFF2-40B4-BE49-F238E27FC236}">
                <a16:creationId xmlns:a16="http://schemas.microsoft.com/office/drawing/2014/main" id="{8383EB26-F29D-8B2B-47B1-7CAEE83CD1E2}"/>
              </a:ext>
            </a:extLst>
          </p:cNvPr>
          <p:cNvPicPr>
            <a:picLocks noChangeAspect="1"/>
          </p:cNvPicPr>
          <p:nvPr/>
        </p:nvPicPr>
        <p:blipFill>
          <a:blip r:embed="rId2"/>
          <a:stretch>
            <a:fillRect/>
          </a:stretch>
        </p:blipFill>
        <p:spPr>
          <a:xfrm>
            <a:off x="5806521" y="643466"/>
            <a:ext cx="4722290" cy="5568739"/>
          </a:xfrm>
          <a:prstGeom prst="rect">
            <a:avLst/>
          </a:prstGeom>
        </p:spPr>
      </p:pic>
    </p:spTree>
    <p:extLst>
      <p:ext uri="{BB962C8B-B14F-4D97-AF65-F5344CB8AC3E}">
        <p14:creationId xmlns:p14="http://schemas.microsoft.com/office/powerpoint/2010/main" val="846575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6F58ED-FDEB-11AC-0D74-59407DEE8072}"/>
              </a:ext>
            </a:extLst>
          </p:cNvPr>
          <p:cNvSpPr>
            <a:spLocks noGrp="1"/>
          </p:cNvSpPr>
          <p:nvPr>
            <p:ph type="title"/>
          </p:nvPr>
        </p:nvSpPr>
        <p:spPr>
          <a:xfrm>
            <a:off x="586478" y="1683756"/>
            <a:ext cx="3115265" cy="2396359"/>
          </a:xfrm>
        </p:spPr>
        <p:txBody>
          <a:bodyPr anchor="b">
            <a:normAutofit/>
          </a:bodyPr>
          <a:lstStyle/>
          <a:p>
            <a:pPr algn="r"/>
            <a:r>
              <a:rPr lang="en-IN" sz="4000">
                <a:solidFill>
                  <a:srgbClr val="FFFFFF"/>
                </a:solidFill>
              </a:rPr>
              <a:t>Functions in Java Script</a:t>
            </a:r>
          </a:p>
        </p:txBody>
      </p:sp>
      <p:graphicFrame>
        <p:nvGraphicFramePr>
          <p:cNvPr id="5" name="Content Placeholder 2">
            <a:extLst>
              <a:ext uri="{FF2B5EF4-FFF2-40B4-BE49-F238E27FC236}">
                <a16:creationId xmlns:a16="http://schemas.microsoft.com/office/drawing/2014/main" id="{8016D0D4-7FC4-2C8E-2FB2-0937F95A08D4}"/>
              </a:ext>
            </a:extLst>
          </p:cNvPr>
          <p:cNvGraphicFramePr>
            <a:graphicFrameLocks noGrp="1"/>
          </p:cNvGraphicFramePr>
          <p:nvPr>
            <p:ph idx="1"/>
            <p:extLst>
              <p:ext uri="{D42A27DB-BD31-4B8C-83A1-F6EECF244321}">
                <p14:modId xmlns:p14="http://schemas.microsoft.com/office/powerpoint/2010/main" val="3848016694"/>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376309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34C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62564CC-B3D4-67D4-A09E-9220C27BC391}"/>
              </a:ext>
            </a:extLst>
          </p:cNvPr>
          <p:cNvPicPr>
            <a:picLocks noChangeAspect="1"/>
          </p:cNvPicPr>
          <p:nvPr/>
        </p:nvPicPr>
        <p:blipFill>
          <a:blip r:embed="rId2"/>
          <a:stretch>
            <a:fillRect/>
          </a:stretch>
        </p:blipFill>
        <p:spPr>
          <a:xfrm>
            <a:off x="643467" y="1275250"/>
            <a:ext cx="10905066" cy="4307500"/>
          </a:xfrm>
          <a:prstGeom prst="rect">
            <a:avLst/>
          </a:prstGeom>
        </p:spPr>
      </p:pic>
    </p:spTree>
    <p:extLst>
      <p:ext uri="{BB962C8B-B14F-4D97-AF65-F5344CB8AC3E}">
        <p14:creationId xmlns:p14="http://schemas.microsoft.com/office/powerpoint/2010/main" val="41554840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C5ACC9-55AE-1B56-03DA-8B79B0DD5991}"/>
              </a:ext>
            </a:extLst>
          </p:cNvPr>
          <p:cNvPicPr>
            <a:picLocks noChangeAspect="1"/>
          </p:cNvPicPr>
          <p:nvPr/>
        </p:nvPicPr>
        <p:blipFill>
          <a:blip r:embed="rId2"/>
          <a:stretch>
            <a:fillRect/>
          </a:stretch>
        </p:blipFill>
        <p:spPr>
          <a:xfrm>
            <a:off x="643467" y="1888659"/>
            <a:ext cx="10905066" cy="3080680"/>
          </a:xfrm>
          <a:prstGeom prst="rect">
            <a:avLst/>
          </a:prstGeom>
        </p:spPr>
      </p:pic>
    </p:spTree>
    <p:extLst>
      <p:ext uri="{BB962C8B-B14F-4D97-AF65-F5344CB8AC3E}">
        <p14:creationId xmlns:p14="http://schemas.microsoft.com/office/powerpoint/2010/main" val="4200021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658187-EC3C-B5A7-70ED-430A0B7FEA79}"/>
              </a:ext>
            </a:extLst>
          </p:cNvPr>
          <p:cNvPicPr>
            <a:picLocks noChangeAspect="1"/>
          </p:cNvPicPr>
          <p:nvPr/>
        </p:nvPicPr>
        <p:blipFill>
          <a:blip r:embed="rId2"/>
          <a:stretch>
            <a:fillRect/>
          </a:stretch>
        </p:blipFill>
        <p:spPr>
          <a:xfrm>
            <a:off x="365761" y="185285"/>
            <a:ext cx="7349490" cy="6487430"/>
          </a:xfrm>
          <a:prstGeom prst="rect">
            <a:avLst/>
          </a:prstGeom>
        </p:spPr>
      </p:pic>
      <p:sp>
        <p:nvSpPr>
          <p:cNvPr id="8" name="TextBox 7">
            <a:extLst>
              <a:ext uri="{FF2B5EF4-FFF2-40B4-BE49-F238E27FC236}">
                <a16:creationId xmlns:a16="http://schemas.microsoft.com/office/drawing/2014/main" id="{3877384C-0DAB-5F11-E826-0C7E3DC002D8}"/>
              </a:ext>
            </a:extLst>
          </p:cNvPr>
          <p:cNvSpPr txBox="1"/>
          <p:nvPr/>
        </p:nvSpPr>
        <p:spPr>
          <a:xfrm>
            <a:off x="7979945" y="702643"/>
            <a:ext cx="3738814" cy="526297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user enters two numbers in the input fields.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When they click the </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"Add Numbers"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button, the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calculateSum</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function runs.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function retrieves values from the input fields, converts them to numbers, adds them, and displays the result in the &lt;span&gt; element. </a:t>
            </a:r>
          </a:p>
        </p:txBody>
      </p:sp>
    </p:spTree>
    <p:extLst>
      <p:ext uri="{BB962C8B-B14F-4D97-AF65-F5344CB8AC3E}">
        <p14:creationId xmlns:p14="http://schemas.microsoft.com/office/powerpoint/2010/main" val="2247356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901A5F-52DC-ECEE-AA95-F0405BD89ADB}"/>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Scopes </a:t>
            </a:r>
          </a:p>
        </p:txBody>
      </p:sp>
      <p:pic>
        <p:nvPicPr>
          <p:cNvPr id="5" name="Picture 4">
            <a:extLst>
              <a:ext uri="{FF2B5EF4-FFF2-40B4-BE49-F238E27FC236}">
                <a16:creationId xmlns:a16="http://schemas.microsoft.com/office/drawing/2014/main" id="{E7A4AC74-F9CB-80CE-AA2E-BB9BD7FB4188}"/>
              </a:ext>
            </a:extLst>
          </p:cNvPr>
          <p:cNvPicPr>
            <a:picLocks noChangeAspect="1"/>
          </p:cNvPicPr>
          <p:nvPr/>
        </p:nvPicPr>
        <p:blipFill>
          <a:blip r:embed="rId2"/>
          <a:stretch>
            <a:fillRect/>
          </a:stretch>
        </p:blipFill>
        <p:spPr>
          <a:xfrm>
            <a:off x="4864470" y="643466"/>
            <a:ext cx="6606392" cy="5568739"/>
          </a:xfrm>
          <a:prstGeom prst="rect">
            <a:avLst/>
          </a:prstGeom>
        </p:spPr>
      </p:pic>
    </p:spTree>
    <p:extLst>
      <p:ext uri="{BB962C8B-B14F-4D97-AF65-F5344CB8AC3E}">
        <p14:creationId xmlns:p14="http://schemas.microsoft.com/office/powerpoint/2010/main" val="1136004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6A9877B-AF5A-4ED5-249D-73C55F04F454}"/>
              </a:ext>
            </a:extLst>
          </p:cNvPr>
          <p:cNvPicPr>
            <a:picLocks noChangeAspect="1"/>
          </p:cNvPicPr>
          <p:nvPr/>
        </p:nvPicPr>
        <p:blipFill>
          <a:blip r:embed="rId2"/>
          <a:stretch>
            <a:fillRect/>
          </a:stretch>
        </p:blipFill>
        <p:spPr>
          <a:xfrm>
            <a:off x="680856" y="1699971"/>
            <a:ext cx="2600688" cy="3458058"/>
          </a:xfrm>
          <a:prstGeom prst="rect">
            <a:avLst/>
          </a:prstGeom>
        </p:spPr>
      </p:pic>
      <p:pic>
        <p:nvPicPr>
          <p:cNvPr id="9" name="Picture 8">
            <a:extLst>
              <a:ext uri="{FF2B5EF4-FFF2-40B4-BE49-F238E27FC236}">
                <a16:creationId xmlns:a16="http://schemas.microsoft.com/office/drawing/2014/main" id="{CC6D0993-B2EE-660C-54B5-70DBAB2FDD9F}"/>
              </a:ext>
            </a:extLst>
          </p:cNvPr>
          <p:cNvPicPr>
            <a:picLocks noChangeAspect="1"/>
          </p:cNvPicPr>
          <p:nvPr/>
        </p:nvPicPr>
        <p:blipFill>
          <a:blip r:embed="rId3"/>
          <a:stretch>
            <a:fillRect/>
          </a:stretch>
        </p:blipFill>
        <p:spPr>
          <a:xfrm>
            <a:off x="4728971" y="1394165"/>
            <a:ext cx="2734057" cy="4229690"/>
          </a:xfrm>
          <a:prstGeom prst="rect">
            <a:avLst/>
          </a:prstGeom>
        </p:spPr>
      </p:pic>
      <p:pic>
        <p:nvPicPr>
          <p:cNvPr id="11" name="Picture 10">
            <a:extLst>
              <a:ext uri="{FF2B5EF4-FFF2-40B4-BE49-F238E27FC236}">
                <a16:creationId xmlns:a16="http://schemas.microsoft.com/office/drawing/2014/main" id="{B25E3A20-8E06-5E96-C1BA-95B95FEEF3CD}"/>
              </a:ext>
            </a:extLst>
          </p:cNvPr>
          <p:cNvPicPr>
            <a:picLocks noChangeAspect="1"/>
          </p:cNvPicPr>
          <p:nvPr/>
        </p:nvPicPr>
        <p:blipFill>
          <a:blip r:embed="rId4"/>
          <a:stretch>
            <a:fillRect/>
          </a:stretch>
        </p:blipFill>
        <p:spPr>
          <a:xfrm>
            <a:off x="7960789" y="1396380"/>
            <a:ext cx="3550355" cy="3761649"/>
          </a:xfrm>
          <a:prstGeom prst="rect">
            <a:avLst/>
          </a:prstGeom>
        </p:spPr>
      </p:pic>
    </p:spTree>
    <p:extLst>
      <p:ext uri="{BB962C8B-B14F-4D97-AF65-F5344CB8AC3E}">
        <p14:creationId xmlns:p14="http://schemas.microsoft.com/office/powerpoint/2010/main" val="25303688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7" name="TextBox 4">
            <a:extLst>
              <a:ext uri="{FF2B5EF4-FFF2-40B4-BE49-F238E27FC236}">
                <a16:creationId xmlns:a16="http://schemas.microsoft.com/office/drawing/2014/main" id="{C77B25B3-ECEA-0F7C-510D-5565BAAF7262}"/>
              </a:ext>
            </a:extLst>
          </p:cNvPr>
          <p:cNvGraphicFramePr/>
          <p:nvPr>
            <p:extLst>
              <p:ext uri="{D42A27DB-BD31-4B8C-83A1-F6EECF244321}">
                <p14:modId xmlns:p14="http://schemas.microsoft.com/office/powerpoint/2010/main" val="3321097110"/>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48474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D1B5A7A9-844F-449B-9F0B-ADA823A93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5859797" cy="3346705"/>
          </a:xfrm>
          <a:custGeom>
            <a:avLst/>
            <a:gdLst>
              <a:gd name="connsiteX0" fmla="*/ 0 w 5859797"/>
              <a:gd name="connsiteY0" fmla="*/ 0 h 3346705"/>
              <a:gd name="connsiteX1" fmla="*/ 5859797 w 5859797"/>
              <a:gd name="connsiteY1" fmla="*/ 0 h 3346705"/>
              <a:gd name="connsiteX2" fmla="*/ 4309834 w 5859797"/>
              <a:gd name="connsiteY2" fmla="*/ 3346705 h 3346705"/>
              <a:gd name="connsiteX3" fmla="*/ 4304257 w 5859797"/>
              <a:gd name="connsiteY3" fmla="*/ 3346705 h 3346705"/>
              <a:gd name="connsiteX4" fmla="*/ 3238029 w 5859797"/>
              <a:gd name="connsiteY4" fmla="*/ 3346705 h 3346705"/>
              <a:gd name="connsiteX5" fmla="*/ 0 w 5859797"/>
              <a:gd name="connsiteY5" fmla="*/ 3346705 h 334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59797" h="3346705">
                <a:moveTo>
                  <a:pt x="0" y="0"/>
                </a:moveTo>
                <a:lnTo>
                  <a:pt x="5859797" y="0"/>
                </a:lnTo>
                <a:lnTo>
                  <a:pt x="4309834" y="3346705"/>
                </a:lnTo>
                <a:lnTo>
                  <a:pt x="4304257" y="3346705"/>
                </a:lnTo>
                <a:lnTo>
                  <a:pt x="3238029"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Picture 12">
            <a:extLst>
              <a:ext uri="{FF2B5EF4-FFF2-40B4-BE49-F238E27FC236}">
                <a16:creationId xmlns:a16="http://schemas.microsoft.com/office/drawing/2014/main" id="{487746F0-9D74-1383-FA70-F22B07B0A808}"/>
              </a:ext>
            </a:extLst>
          </p:cNvPr>
          <p:cNvPicPr>
            <a:picLocks noChangeAspect="1"/>
          </p:cNvPicPr>
          <p:nvPr/>
        </p:nvPicPr>
        <p:blipFill>
          <a:blip r:embed="rId2"/>
          <a:stretch>
            <a:fillRect/>
          </a:stretch>
        </p:blipFill>
        <p:spPr>
          <a:xfrm>
            <a:off x="323582" y="471920"/>
            <a:ext cx="4283049" cy="1359868"/>
          </a:xfrm>
          <a:prstGeom prst="rect">
            <a:avLst/>
          </a:prstGeom>
        </p:spPr>
      </p:pic>
      <p:sp>
        <p:nvSpPr>
          <p:cNvPr id="27" name="Freeform: Shape 26">
            <a:extLst>
              <a:ext uri="{FF2B5EF4-FFF2-40B4-BE49-F238E27FC236}">
                <a16:creationId xmlns:a16="http://schemas.microsoft.com/office/drawing/2014/main" id="{26EF3366-D369-4699-9224-92DF2A6BD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3433" y="244"/>
            <a:ext cx="5451847" cy="3346705"/>
          </a:xfrm>
          <a:custGeom>
            <a:avLst/>
            <a:gdLst>
              <a:gd name="connsiteX0" fmla="*/ 1549963 w 5451847"/>
              <a:gd name="connsiteY0" fmla="*/ 0 h 3346705"/>
              <a:gd name="connsiteX1" fmla="*/ 1555540 w 5451847"/>
              <a:gd name="connsiteY1" fmla="*/ 0 h 3346705"/>
              <a:gd name="connsiteX2" fmla="*/ 2621768 w 5451847"/>
              <a:gd name="connsiteY2" fmla="*/ 0 h 3346705"/>
              <a:gd name="connsiteX3" fmla="*/ 4832507 w 5451847"/>
              <a:gd name="connsiteY3" fmla="*/ 0 h 3346705"/>
              <a:gd name="connsiteX4" fmla="*/ 3282657 w 5451847"/>
              <a:gd name="connsiteY4" fmla="*/ 3346461 h 3346705"/>
              <a:gd name="connsiteX5" fmla="*/ 5451847 w 5451847"/>
              <a:gd name="connsiteY5" fmla="*/ 3346461 h 3346705"/>
              <a:gd name="connsiteX6" fmla="*/ 5451847 w 5451847"/>
              <a:gd name="connsiteY6" fmla="*/ 3346705 h 3346705"/>
              <a:gd name="connsiteX7" fmla="*/ 0 w 5451847"/>
              <a:gd name="connsiteY7" fmla="*/ 3346705 h 334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1847" h="3346705">
                <a:moveTo>
                  <a:pt x="1549963" y="0"/>
                </a:moveTo>
                <a:lnTo>
                  <a:pt x="1555540" y="0"/>
                </a:lnTo>
                <a:lnTo>
                  <a:pt x="2621768" y="0"/>
                </a:lnTo>
                <a:lnTo>
                  <a:pt x="4832507" y="0"/>
                </a:lnTo>
                <a:lnTo>
                  <a:pt x="3282657" y="3346461"/>
                </a:lnTo>
                <a:lnTo>
                  <a:pt x="5451847" y="3346461"/>
                </a:lnTo>
                <a:lnTo>
                  <a:pt x="545184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a:extLst>
              <a:ext uri="{FF2B5EF4-FFF2-40B4-BE49-F238E27FC236}">
                <a16:creationId xmlns:a16="http://schemas.microsoft.com/office/drawing/2014/main" id="{2FE0BFE9-9DE7-453C-388A-FEDE694B5CC0}"/>
              </a:ext>
            </a:extLst>
          </p:cNvPr>
          <p:cNvPicPr>
            <a:picLocks noChangeAspect="1"/>
          </p:cNvPicPr>
          <p:nvPr/>
        </p:nvPicPr>
        <p:blipFill>
          <a:blip r:embed="rId3"/>
          <a:stretch>
            <a:fillRect/>
          </a:stretch>
        </p:blipFill>
        <p:spPr>
          <a:xfrm>
            <a:off x="5659031" y="809989"/>
            <a:ext cx="2626597" cy="1480444"/>
          </a:xfrm>
          <a:prstGeom prst="rect">
            <a:avLst/>
          </a:prstGeom>
        </p:spPr>
      </p:pic>
      <p:sp>
        <p:nvSpPr>
          <p:cNvPr id="29" name="Freeform: Shape 28">
            <a:extLst>
              <a:ext uri="{FF2B5EF4-FFF2-40B4-BE49-F238E27FC236}">
                <a16:creationId xmlns:a16="http://schemas.microsoft.com/office/drawing/2014/main" id="{1BC0FF49-4C2C-401A-A538-A520CA00E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7349" y="0"/>
            <a:ext cx="4224651" cy="3346705"/>
          </a:xfrm>
          <a:custGeom>
            <a:avLst/>
            <a:gdLst>
              <a:gd name="connsiteX0" fmla="*/ 1549963 w 4224651"/>
              <a:gd name="connsiteY0" fmla="*/ 0 h 3346705"/>
              <a:gd name="connsiteX1" fmla="*/ 1555540 w 4224651"/>
              <a:gd name="connsiteY1" fmla="*/ 0 h 3346705"/>
              <a:gd name="connsiteX2" fmla="*/ 2621768 w 4224651"/>
              <a:gd name="connsiteY2" fmla="*/ 0 h 3346705"/>
              <a:gd name="connsiteX3" fmla="*/ 4224651 w 4224651"/>
              <a:gd name="connsiteY3" fmla="*/ 0 h 3346705"/>
              <a:gd name="connsiteX4" fmla="*/ 4224651 w 4224651"/>
              <a:gd name="connsiteY4" fmla="*/ 3346705 h 3346705"/>
              <a:gd name="connsiteX5" fmla="*/ 0 w 4224651"/>
              <a:gd name="connsiteY5" fmla="*/ 3346705 h 334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24651" h="3346705">
                <a:moveTo>
                  <a:pt x="1549963" y="0"/>
                </a:moveTo>
                <a:lnTo>
                  <a:pt x="1555540" y="0"/>
                </a:lnTo>
                <a:lnTo>
                  <a:pt x="2621768" y="0"/>
                </a:lnTo>
                <a:lnTo>
                  <a:pt x="4224651" y="0"/>
                </a:lnTo>
                <a:lnTo>
                  <a:pt x="4224651"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8BCDF9EC-AAF2-25CB-3A23-DF1A7CF4797E}"/>
              </a:ext>
            </a:extLst>
          </p:cNvPr>
          <p:cNvPicPr>
            <a:picLocks noChangeAspect="1"/>
          </p:cNvPicPr>
          <p:nvPr/>
        </p:nvPicPr>
        <p:blipFill>
          <a:blip r:embed="rId4"/>
          <a:stretch>
            <a:fillRect/>
          </a:stretch>
        </p:blipFill>
        <p:spPr>
          <a:xfrm>
            <a:off x="9191953" y="1392097"/>
            <a:ext cx="2763394" cy="1015546"/>
          </a:xfrm>
          <a:prstGeom prst="rect">
            <a:avLst/>
          </a:prstGeom>
        </p:spPr>
      </p:pic>
      <p:sp>
        <p:nvSpPr>
          <p:cNvPr id="31" name="Freeform: Shape 30">
            <a:extLst>
              <a:ext uri="{FF2B5EF4-FFF2-40B4-BE49-F238E27FC236}">
                <a16:creationId xmlns:a16="http://schemas.microsoft.com/office/drawing/2014/main" id="{F79205F4-89F3-4686-B966-BBF5CC998C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11296"/>
            <a:ext cx="7698564" cy="3346705"/>
          </a:xfrm>
          <a:custGeom>
            <a:avLst/>
            <a:gdLst>
              <a:gd name="connsiteX0" fmla="*/ 0 w 7698564"/>
              <a:gd name="connsiteY0" fmla="*/ 0 h 3346705"/>
              <a:gd name="connsiteX1" fmla="*/ 7698564 w 7698564"/>
              <a:gd name="connsiteY1" fmla="*/ 0 h 3346705"/>
              <a:gd name="connsiteX2" fmla="*/ 6148601 w 7698564"/>
              <a:gd name="connsiteY2" fmla="*/ 3346705 h 3346705"/>
              <a:gd name="connsiteX3" fmla="*/ 6143024 w 7698564"/>
              <a:gd name="connsiteY3" fmla="*/ 3346705 h 3346705"/>
              <a:gd name="connsiteX4" fmla="*/ 5076796 w 7698564"/>
              <a:gd name="connsiteY4" fmla="*/ 3346705 h 3346705"/>
              <a:gd name="connsiteX5" fmla="*/ 1246924 w 7698564"/>
              <a:gd name="connsiteY5" fmla="*/ 3346705 h 3346705"/>
              <a:gd name="connsiteX6" fmla="*/ 1246924 w 7698564"/>
              <a:gd name="connsiteY6" fmla="*/ 3346226 h 3346705"/>
              <a:gd name="connsiteX7" fmla="*/ 0 w 7698564"/>
              <a:gd name="connsiteY7" fmla="*/ 3346226 h 334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Picture 10">
            <a:extLst>
              <a:ext uri="{FF2B5EF4-FFF2-40B4-BE49-F238E27FC236}">
                <a16:creationId xmlns:a16="http://schemas.microsoft.com/office/drawing/2014/main" id="{163F660E-2A52-81BF-4C46-2EA71957A15C}"/>
              </a:ext>
            </a:extLst>
          </p:cNvPr>
          <p:cNvPicPr>
            <a:picLocks noChangeAspect="1"/>
          </p:cNvPicPr>
          <p:nvPr/>
        </p:nvPicPr>
        <p:blipFill>
          <a:blip r:embed="rId5"/>
          <a:stretch>
            <a:fillRect/>
          </a:stretch>
        </p:blipFill>
        <p:spPr>
          <a:xfrm>
            <a:off x="262637" y="4158332"/>
            <a:ext cx="6348610" cy="1523667"/>
          </a:xfrm>
          <a:prstGeom prst="rect">
            <a:avLst/>
          </a:prstGeom>
        </p:spPr>
      </p:pic>
      <p:sp>
        <p:nvSpPr>
          <p:cNvPr id="33" name="Freeform: Shape 32">
            <a:extLst>
              <a:ext uri="{FF2B5EF4-FFF2-40B4-BE49-F238E27FC236}">
                <a16:creationId xmlns:a16="http://schemas.microsoft.com/office/drawing/2014/main" id="{00DBC40C-EA02-4A4D-8449-A1FC9968D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0090" y="3511296"/>
            <a:ext cx="5841911" cy="3346705"/>
          </a:xfrm>
          <a:custGeom>
            <a:avLst/>
            <a:gdLst>
              <a:gd name="connsiteX0" fmla="*/ 1549963 w 5841911"/>
              <a:gd name="connsiteY0" fmla="*/ 0 h 3346705"/>
              <a:gd name="connsiteX1" fmla="*/ 1555540 w 5841911"/>
              <a:gd name="connsiteY1" fmla="*/ 0 h 3346705"/>
              <a:gd name="connsiteX2" fmla="*/ 2621768 w 5841911"/>
              <a:gd name="connsiteY2" fmla="*/ 0 h 3346705"/>
              <a:gd name="connsiteX3" fmla="*/ 5841911 w 5841911"/>
              <a:gd name="connsiteY3" fmla="*/ 0 h 3346705"/>
              <a:gd name="connsiteX4" fmla="*/ 5841911 w 5841911"/>
              <a:gd name="connsiteY4" fmla="*/ 3346705 h 3346705"/>
              <a:gd name="connsiteX5" fmla="*/ 0 w 5841911"/>
              <a:gd name="connsiteY5" fmla="*/ 3346705 h 334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1911" h="3346705">
                <a:moveTo>
                  <a:pt x="1549963" y="0"/>
                </a:moveTo>
                <a:lnTo>
                  <a:pt x="1555540" y="0"/>
                </a:lnTo>
                <a:lnTo>
                  <a:pt x="2621768" y="0"/>
                </a:lnTo>
                <a:lnTo>
                  <a:pt x="5841911" y="0"/>
                </a:lnTo>
                <a:lnTo>
                  <a:pt x="5841911"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CBA257AD-B3C7-E179-5238-C90D70860AEC}"/>
              </a:ext>
            </a:extLst>
          </p:cNvPr>
          <p:cNvPicPr>
            <a:picLocks noChangeAspect="1"/>
          </p:cNvPicPr>
          <p:nvPr/>
        </p:nvPicPr>
        <p:blipFill>
          <a:blip r:embed="rId6"/>
          <a:stretch>
            <a:fillRect/>
          </a:stretch>
        </p:blipFill>
        <p:spPr>
          <a:xfrm>
            <a:off x="7641619" y="4594861"/>
            <a:ext cx="4080382" cy="1030296"/>
          </a:xfrm>
          <a:prstGeom prst="rect">
            <a:avLst/>
          </a:prstGeom>
        </p:spPr>
      </p:pic>
    </p:spTree>
    <p:extLst>
      <p:ext uri="{BB962C8B-B14F-4D97-AF65-F5344CB8AC3E}">
        <p14:creationId xmlns:p14="http://schemas.microsoft.com/office/powerpoint/2010/main" val="26677430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98E6E2A-FE80-CB2E-1945-B173B28F5F89}"/>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rPr>
              <a:t>Methods in Java Script </a:t>
            </a:r>
            <a:endParaRPr lang="en-IN" sz="4000">
              <a:solidFill>
                <a:srgbClr val="FFFFFF"/>
              </a:solidFill>
            </a:endParaRPr>
          </a:p>
        </p:txBody>
      </p:sp>
      <p:graphicFrame>
        <p:nvGraphicFramePr>
          <p:cNvPr id="5" name="Content Placeholder 2">
            <a:extLst>
              <a:ext uri="{FF2B5EF4-FFF2-40B4-BE49-F238E27FC236}">
                <a16:creationId xmlns:a16="http://schemas.microsoft.com/office/drawing/2014/main" id="{D44726A7-5095-4A92-5D04-6B691A002FFD}"/>
              </a:ext>
            </a:extLst>
          </p:cNvPr>
          <p:cNvGraphicFramePr>
            <a:graphicFrameLocks noGrp="1"/>
          </p:cNvGraphicFramePr>
          <p:nvPr>
            <p:ph idx="1"/>
            <p:extLst>
              <p:ext uri="{D42A27DB-BD31-4B8C-83A1-F6EECF244321}">
                <p14:modId xmlns:p14="http://schemas.microsoft.com/office/powerpoint/2010/main" val="2467314589"/>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01370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E650294-0511-BB17-AA55-B76F5A2C739D}"/>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Advantages</a:t>
            </a:r>
            <a:endParaRPr lang="en-IN" sz="4000">
              <a:solidFill>
                <a:srgbClr val="FFFFFF"/>
              </a:solidFill>
            </a:endParaRPr>
          </a:p>
        </p:txBody>
      </p:sp>
      <p:graphicFrame>
        <p:nvGraphicFramePr>
          <p:cNvPr id="5" name="Content Placeholder 2">
            <a:extLst>
              <a:ext uri="{FF2B5EF4-FFF2-40B4-BE49-F238E27FC236}">
                <a16:creationId xmlns:a16="http://schemas.microsoft.com/office/drawing/2014/main" id="{20F277EF-906B-1402-2C93-91A18497D749}"/>
              </a:ext>
            </a:extLst>
          </p:cNvPr>
          <p:cNvGraphicFramePr>
            <a:graphicFrameLocks noGrp="1"/>
          </p:cNvGraphicFramePr>
          <p:nvPr>
            <p:ph idx="1"/>
            <p:extLst>
              <p:ext uri="{D42A27DB-BD31-4B8C-83A1-F6EECF244321}">
                <p14:modId xmlns:p14="http://schemas.microsoft.com/office/powerpoint/2010/main" val="1988307540"/>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78609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4866BE-A351-DE19-1FB0-0A18B48D6681}"/>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err="1">
                <a:solidFill>
                  <a:srgbClr val="FFFFFF"/>
                </a:solidFill>
                <a:latin typeface="+mj-lt"/>
                <a:ea typeface="+mj-ea"/>
                <a:cs typeface="+mj-cs"/>
              </a:rPr>
              <a:t>Javascript</a:t>
            </a:r>
            <a:r>
              <a:rPr lang="en-US" sz="3600" kern="1200" dirty="0">
                <a:solidFill>
                  <a:srgbClr val="FFFFFF"/>
                </a:solidFill>
                <a:latin typeface="+mj-lt"/>
                <a:ea typeface="+mj-ea"/>
                <a:cs typeface="+mj-cs"/>
              </a:rPr>
              <a:t> Array Methods</a:t>
            </a:r>
          </a:p>
        </p:txBody>
      </p:sp>
      <p:pic>
        <p:nvPicPr>
          <p:cNvPr id="9" name="Picture 8">
            <a:extLst>
              <a:ext uri="{FF2B5EF4-FFF2-40B4-BE49-F238E27FC236}">
                <a16:creationId xmlns:a16="http://schemas.microsoft.com/office/drawing/2014/main" id="{D5FD4759-B05A-7CE4-2CB1-74E5D51E9DA8}"/>
              </a:ext>
            </a:extLst>
          </p:cNvPr>
          <p:cNvPicPr>
            <a:picLocks noChangeAspect="1"/>
          </p:cNvPicPr>
          <p:nvPr/>
        </p:nvPicPr>
        <p:blipFill>
          <a:blip r:embed="rId2"/>
          <a:stretch>
            <a:fillRect/>
          </a:stretch>
        </p:blipFill>
        <p:spPr>
          <a:xfrm>
            <a:off x="4693878" y="1454121"/>
            <a:ext cx="6780700" cy="3949757"/>
          </a:xfrm>
          <a:prstGeom prst="rect">
            <a:avLst/>
          </a:prstGeom>
        </p:spPr>
      </p:pic>
    </p:spTree>
    <p:extLst>
      <p:ext uri="{BB962C8B-B14F-4D97-AF65-F5344CB8AC3E}">
        <p14:creationId xmlns:p14="http://schemas.microsoft.com/office/powerpoint/2010/main" val="29644182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D2996F-2912-8ADE-343B-E92E1BCB0D8F}"/>
              </a:ext>
            </a:extLst>
          </p:cNvPr>
          <p:cNvPicPr>
            <a:picLocks noChangeAspect="1"/>
          </p:cNvPicPr>
          <p:nvPr/>
        </p:nvPicPr>
        <p:blipFill>
          <a:blip r:embed="rId2"/>
          <a:stretch>
            <a:fillRect/>
          </a:stretch>
        </p:blipFill>
        <p:spPr>
          <a:xfrm>
            <a:off x="577898" y="735215"/>
            <a:ext cx="5158721" cy="2190865"/>
          </a:xfrm>
          <a:prstGeom prst="rect">
            <a:avLst/>
          </a:prstGeom>
        </p:spPr>
      </p:pic>
      <p:pic>
        <p:nvPicPr>
          <p:cNvPr id="7" name="Picture 6">
            <a:extLst>
              <a:ext uri="{FF2B5EF4-FFF2-40B4-BE49-F238E27FC236}">
                <a16:creationId xmlns:a16="http://schemas.microsoft.com/office/drawing/2014/main" id="{174B3248-3289-8227-586B-6101FA2D3295}"/>
              </a:ext>
            </a:extLst>
          </p:cNvPr>
          <p:cNvPicPr>
            <a:picLocks noChangeAspect="1"/>
          </p:cNvPicPr>
          <p:nvPr/>
        </p:nvPicPr>
        <p:blipFill>
          <a:blip r:embed="rId3"/>
          <a:stretch>
            <a:fillRect/>
          </a:stretch>
        </p:blipFill>
        <p:spPr>
          <a:xfrm>
            <a:off x="6096000" y="735216"/>
            <a:ext cx="5791201" cy="2190864"/>
          </a:xfrm>
          <a:prstGeom prst="rect">
            <a:avLst/>
          </a:prstGeom>
        </p:spPr>
      </p:pic>
      <p:sp>
        <p:nvSpPr>
          <p:cNvPr id="9" name="TextBox 8">
            <a:extLst>
              <a:ext uri="{FF2B5EF4-FFF2-40B4-BE49-F238E27FC236}">
                <a16:creationId xmlns:a16="http://schemas.microsoft.com/office/drawing/2014/main" id="{74075428-6F0A-73E4-8177-0409E2D0AA55}"/>
              </a:ext>
            </a:extLst>
          </p:cNvPr>
          <p:cNvSpPr txBox="1"/>
          <p:nvPr/>
        </p:nvSpPr>
        <p:spPr>
          <a:xfrm>
            <a:off x="577898" y="3105835"/>
            <a:ext cx="11309303" cy="646331"/>
          </a:xfrm>
          <a:prstGeom prst="rect">
            <a:avLst/>
          </a:prstGeom>
          <a:noFill/>
        </p:spPr>
        <p:txBody>
          <a:bodyPr wrap="square">
            <a:spAutoFit/>
          </a:bodyPr>
          <a:lstStyle/>
          <a:p>
            <a:pPr algn="ctr"/>
            <a:r>
              <a:rPr lang="en-IN" dirty="0"/>
              <a:t>Shift Method Removes the first element from an array and returns that element.</a:t>
            </a:r>
          </a:p>
          <a:p>
            <a:pPr algn="ctr"/>
            <a:r>
              <a:rPr lang="en-US" dirty="0"/>
              <a:t>Unshift Adds one or more elements to the beginning of an array and returns the new length.</a:t>
            </a:r>
            <a:endParaRPr lang="en-IN" dirty="0"/>
          </a:p>
        </p:txBody>
      </p:sp>
      <p:pic>
        <p:nvPicPr>
          <p:cNvPr id="11" name="Picture 10">
            <a:extLst>
              <a:ext uri="{FF2B5EF4-FFF2-40B4-BE49-F238E27FC236}">
                <a16:creationId xmlns:a16="http://schemas.microsoft.com/office/drawing/2014/main" id="{5D12775E-A62E-9055-42E1-96223915FBCF}"/>
              </a:ext>
            </a:extLst>
          </p:cNvPr>
          <p:cNvPicPr>
            <a:picLocks noChangeAspect="1"/>
          </p:cNvPicPr>
          <p:nvPr/>
        </p:nvPicPr>
        <p:blipFill>
          <a:blip r:embed="rId4"/>
          <a:stretch>
            <a:fillRect/>
          </a:stretch>
        </p:blipFill>
        <p:spPr>
          <a:xfrm>
            <a:off x="577898" y="3989070"/>
            <a:ext cx="5157747" cy="2534736"/>
          </a:xfrm>
          <a:prstGeom prst="rect">
            <a:avLst/>
          </a:prstGeom>
        </p:spPr>
      </p:pic>
      <p:pic>
        <p:nvPicPr>
          <p:cNvPr id="13" name="Picture 12">
            <a:extLst>
              <a:ext uri="{FF2B5EF4-FFF2-40B4-BE49-F238E27FC236}">
                <a16:creationId xmlns:a16="http://schemas.microsoft.com/office/drawing/2014/main" id="{BE413A27-9874-6F6C-72D4-908CF4B2E074}"/>
              </a:ext>
            </a:extLst>
          </p:cNvPr>
          <p:cNvPicPr>
            <a:picLocks noChangeAspect="1"/>
          </p:cNvPicPr>
          <p:nvPr/>
        </p:nvPicPr>
        <p:blipFill>
          <a:blip r:embed="rId5"/>
          <a:stretch>
            <a:fillRect/>
          </a:stretch>
        </p:blipFill>
        <p:spPr>
          <a:xfrm>
            <a:off x="6096000" y="3943351"/>
            <a:ext cx="5753903" cy="2411729"/>
          </a:xfrm>
          <a:prstGeom prst="rect">
            <a:avLst/>
          </a:prstGeom>
        </p:spPr>
      </p:pic>
    </p:spTree>
    <p:extLst>
      <p:ext uri="{BB962C8B-B14F-4D97-AF65-F5344CB8AC3E}">
        <p14:creationId xmlns:p14="http://schemas.microsoft.com/office/powerpoint/2010/main" val="4827836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FD8116-18CA-0F80-0728-F269F0B1D1A5}"/>
              </a:ext>
            </a:extLst>
          </p:cNvPr>
          <p:cNvPicPr>
            <a:picLocks noChangeAspect="1"/>
          </p:cNvPicPr>
          <p:nvPr/>
        </p:nvPicPr>
        <p:blipFill>
          <a:blip r:embed="rId2"/>
          <a:stretch>
            <a:fillRect/>
          </a:stretch>
        </p:blipFill>
        <p:spPr>
          <a:xfrm>
            <a:off x="528330" y="460887"/>
            <a:ext cx="5517725" cy="2202303"/>
          </a:xfrm>
          <a:prstGeom prst="rect">
            <a:avLst/>
          </a:prstGeom>
        </p:spPr>
      </p:pic>
      <p:pic>
        <p:nvPicPr>
          <p:cNvPr id="7" name="Picture 6">
            <a:extLst>
              <a:ext uri="{FF2B5EF4-FFF2-40B4-BE49-F238E27FC236}">
                <a16:creationId xmlns:a16="http://schemas.microsoft.com/office/drawing/2014/main" id="{61F9CCD4-4D30-9B46-640B-7739F8A653DE}"/>
              </a:ext>
            </a:extLst>
          </p:cNvPr>
          <p:cNvPicPr>
            <a:picLocks noChangeAspect="1"/>
          </p:cNvPicPr>
          <p:nvPr/>
        </p:nvPicPr>
        <p:blipFill>
          <a:blip r:embed="rId3"/>
          <a:stretch>
            <a:fillRect/>
          </a:stretch>
        </p:blipFill>
        <p:spPr>
          <a:xfrm>
            <a:off x="1362752" y="3705072"/>
            <a:ext cx="8802328" cy="2191056"/>
          </a:xfrm>
          <a:prstGeom prst="rect">
            <a:avLst/>
          </a:prstGeom>
        </p:spPr>
      </p:pic>
      <p:pic>
        <p:nvPicPr>
          <p:cNvPr id="9" name="Picture 8">
            <a:extLst>
              <a:ext uri="{FF2B5EF4-FFF2-40B4-BE49-F238E27FC236}">
                <a16:creationId xmlns:a16="http://schemas.microsoft.com/office/drawing/2014/main" id="{71391786-E0E7-81D4-0C25-F833E419F5FA}"/>
              </a:ext>
            </a:extLst>
          </p:cNvPr>
          <p:cNvPicPr>
            <a:picLocks noChangeAspect="1"/>
          </p:cNvPicPr>
          <p:nvPr/>
        </p:nvPicPr>
        <p:blipFill>
          <a:blip r:embed="rId4"/>
          <a:stretch>
            <a:fillRect/>
          </a:stretch>
        </p:blipFill>
        <p:spPr>
          <a:xfrm>
            <a:off x="6312771" y="697760"/>
            <a:ext cx="5715798" cy="1657581"/>
          </a:xfrm>
          <a:prstGeom prst="rect">
            <a:avLst/>
          </a:prstGeom>
        </p:spPr>
      </p:pic>
    </p:spTree>
    <p:extLst>
      <p:ext uri="{BB962C8B-B14F-4D97-AF65-F5344CB8AC3E}">
        <p14:creationId xmlns:p14="http://schemas.microsoft.com/office/powerpoint/2010/main" val="23320796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44C248-6864-B792-6858-EF7534EAB87A}"/>
              </a:ext>
            </a:extLst>
          </p:cNvPr>
          <p:cNvPicPr>
            <a:picLocks noChangeAspect="1"/>
          </p:cNvPicPr>
          <p:nvPr/>
        </p:nvPicPr>
        <p:blipFill>
          <a:blip r:embed="rId2"/>
          <a:stretch>
            <a:fillRect/>
          </a:stretch>
        </p:blipFill>
        <p:spPr>
          <a:xfrm>
            <a:off x="177526" y="674371"/>
            <a:ext cx="5706440" cy="2097116"/>
          </a:xfrm>
          <a:prstGeom prst="rect">
            <a:avLst/>
          </a:prstGeom>
        </p:spPr>
      </p:pic>
      <p:pic>
        <p:nvPicPr>
          <p:cNvPr id="7" name="Picture 6">
            <a:extLst>
              <a:ext uri="{FF2B5EF4-FFF2-40B4-BE49-F238E27FC236}">
                <a16:creationId xmlns:a16="http://schemas.microsoft.com/office/drawing/2014/main" id="{12DAA431-4FAC-0805-F927-2BD496B0EB40}"/>
              </a:ext>
            </a:extLst>
          </p:cNvPr>
          <p:cNvPicPr>
            <a:picLocks noChangeAspect="1"/>
          </p:cNvPicPr>
          <p:nvPr/>
        </p:nvPicPr>
        <p:blipFill>
          <a:blip r:embed="rId3"/>
          <a:stretch>
            <a:fillRect/>
          </a:stretch>
        </p:blipFill>
        <p:spPr>
          <a:xfrm>
            <a:off x="151726" y="4161769"/>
            <a:ext cx="5815397" cy="1919080"/>
          </a:xfrm>
          <a:prstGeom prst="rect">
            <a:avLst/>
          </a:prstGeom>
        </p:spPr>
      </p:pic>
      <p:sp>
        <p:nvSpPr>
          <p:cNvPr id="14" name="Rectangle 13">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619AE53-AA50-56F1-515A-C833036CD762}"/>
              </a:ext>
            </a:extLst>
          </p:cNvPr>
          <p:cNvPicPr>
            <a:picLocks noChangeAspect="1"/>
          </p:cNvPicPr>
          <p:nvPr/>
        </p:nvPicPr>
        <p:blipFill>
          <a:blip r:embed="rId4"/>
          <a:stretch>
            <a:fillRect/>
          </a:stretch>
        </p:blipFill>
        <p:spPr>
          <a:xfrm>
            <a:off x="6308034" y="2257776"/>
            <a:ext cx="5426764" cy="2197838"/>
          </a:xfrm>
          <a:prstGeom prst="rect">
            <a:avLst/>
          </a:prstGeom>
        </p:spPr>
      </p:pic>
    </p:spTree>
    <p:extLst>
      <p:ext uri="{BB962C8B-B14F-4D97-AF65-F5344CB8AC3E}">
        <p14:creationId xmlns:p14="http://schemas.microsoft.com/office/powerpoint/2010/main" val="15680249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D0C066-FE9C-F71D-D7EE-3455B76D5F05}"/>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Javascript String Methods</a:t>
            </a:r>
          </a:p>
        </p:txBody>
      </p:sp>
      <p:graphicFrame>
        <p:nvGraphicFramePr>
          <p:cNvPr id="5" name="Content Placeholder 2">
            <a:extLst>
              <a:ext uri="{FF2B5EF4-FFF2-40B4-BE49-F238E27FC236}">
                <a16:creationId xmlns:a16="http://schemas.microsoft.com/office/drawing/2014/main" id="{DFAAC373-708A-D19E-7E0B-5045936334D4}"/>
              </a:ext>
            </a:extLst>
          </p:cNvPr>
          <p:cNvGraphicFramePr>
            <a:graphicFrameLocks noGrp="1"/>
          </p:cNvGraphicFramePr>
          <p:nvPr>
            <p:ph idx="1"/>
            <p:extLst>
              <p:ext uri="{D42A27DB-BD31-4B8C-83A1-F6EECF244321}">
                <p14:modId xmlns:p14="http://schemas.microsoft.com/office/powerpoint/2010/main" val="2153029996"/>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042714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61692E-6EE5-D547-2672-778F1000C22E}"/>
              </a:ext>
            </a:extLst>
          </p:cNvPr>
          <p:cNvPicPr>
            <a:picLocks noChangeAspect="1"/>
          </p:cNvPicPr>
          <p:nvPr/>
        </p:nvPicPr>
        <p:blipFill>
          <a:blip r:embed="rId2"/>
          <a:stretch>
            <a:fillRect/>
          </a:stretch>
        </p:blipFill>
        <p:spPr>
          <a:xfrm>
            <a:off x="602622" y="386660"/>
            <a:ext cx="4448796" cy="781159"/>
          </a:xfrm>
          <a:prstGeom prst="rect">
            <a:avLst/>
          </a:prstGeom>
        </p:spPr>
      </p:pic>
      <p:pic>
        <p:nvPicPr>
          <p:cNvPr id="7" name="Picture 6">
            <a:extLst>
              <a:ext uri="{FF2B5EF4-FFF2-40B4-BE49-F238E27FC236}">
                <a16:creationId xmlns:a16="http://schemas.microsoft.com/office/drawing/2014/main" id="{04904CBA-C47C-13E5-0DFD-0C504A2B47D0}"/>
              </a:ext>
            </a:extLst>
          </p:cNvPr>
          <p:cNvPicPr>
            <a:picLocks noChangeAspect="1"/>
          </p:cNvPicPr>
          <p:nvPr/>
        </p:nvPicPr>
        <p:blipFill>
          <a:blip r:embed="rId3"/>
          <a:stretch>
            <a:fillRect/>
          </a:stretch>
        </p:blipFill>
        <p:spPr>
          <a:xfrm>
            <a:off x="602622" y="1490583"/>
            <a:ext cx="6296904" cy="1133633"/>
          </a:xfrm>
          <a:prstGeom prst="rect">
            <a:avLst/>
          </a:prstGeom>
        </p:spPr>
      </p:pic>
      <p:pic>
        <p:nvPicPr>
          <p:cNvPr id="9" name="Picture 8">
            <a:extLst>
              <a:ext uri="{FF2B5EF4-FFF2-40B4-BE49-F238E27FC236}">
                <a16:creationId xmlns:a16="http://schemas.microsoft.com/office/drawing/2014/main" id="{31EB2A6B-5F07-9009-2A83-5B828DE06134}"/>
              </a:ext>
            </a:extLst>
          </p:cNvPr>
          <p:cNvPicPr>
            <a:picLocks noChangeAspect="1"/>
          </p:cNvPicPr>
          <p:nvPr/>
        </p:nvPicPr>
        <p:blipFill>
          <a:blip r:embed="rId4"/>
          <a:stretch>
            <a:fillRect/>
          </a:stretch>
        </p:blipFill>
        <p:spPr>
          <a:xfrm>
            <a:off x="526422" y="3040308"/>
            <a:ext cx="7430537" cy="1028844"/>
          </a:xfrm>
          <a:prstGeom prst="rect">
            <a:avLst/>
          </a:prstGeom>
        </p:spPr>
      </p:pic>
      <p:pic>
        <p:nvPicPr>
          <p:cNvPr id="11" name="Picture 10">
            <a:extLst>
              <a:ext uri="{FF2B5EF4-FFF2-40B4-BE49-F238E27FC236}">
                <a16:creationId xmlns:a16="http://schemas.microsoft.com/office/drawing/2014/main" id="{B3DC9B1C-8D74-B987-12A3-2E4B6258626D}"/>
              </a:ext>
            </a:extLst>
          </p:cNvPr>
          <p:cNvPicPr>
            <a:picLocks noChangeAspect="1"/>
          </p:cNvPicPr>
          <p:nvPr/>
        </p:nvPicPr>
        <p:blipFill>
          <a:blip r:embed="rId5"/>
          <a:stretch>
            <a:fillRect/>
          </a:stretch>
        </p:blipFill>
        <p:spPr>
          <a:xfrm>
            <a:off x="5672651" y="147936"/>
            <a:ext cx="6287377" cy="1181265"/>
          </a:xfrm>
          <a:prstGeom prst="rect">
            <a:avLst/>
          </a:prstGeom>
        </p:spPr>
      </p:pic>
      <p:pic>
        <p:nvPicPr>
          <p:cNvPr id="13" name="Picture 12">
            <a:extLst>
              <a:ext uri="{FF2B5EF4-FFF2-40B4-BE49-F238E27FC236}">
                <a16:creationId xmlns:a16="http://schemas.microsoft.com/office/drawing/2014/main" id="{FB733517-1994-177A-2FA2-7D6A5339F287}"/>
              </a:ext>
            </a:extLst>
          </p:cNvPr>
          <p:cNvPicPr>
            <a:picLocks noChangeAspect="1"/>
          </p:cNvPicPr>
          <p:nvPr/>
        </p:nvPicPr>
        <p:blipFill>
          <a:blip r:embed="rId6"/>
          <a:stretch>
            <a:fillRect/>
          </a:stretch>
        </p:blipFill>
        <p:spPr>
          <a:xfrm>
            <a:off x="602622" y="4473814"/>
            <a:ext cx="6420746" cy="1076475"/>
          </a:xfrm>
          <a:prstGeom prst="rect">
            <a:avLst/>
          </a:prstGeom>
        </p:spPr>
      </p:pic>
      <p:pic>
        <p:nvPicPr>
          <p:cNvPr id="15" name="Picture 14">
            <a:extLst>
              <a:ext uri="{FF2B5EF4-FFF2-40B4-BE49-F238E27FC236}">
                <a16:creationId xmlns:a16="http://schemas.microsoft.com/office/drawing/2014/main" id="{2611863B-D46A-E2B6-61E5-DAE25C03E6A5}"/>
              </a:ext>
            </a:extLst>
          </p:cNvPr>
          <p:cNvPicPr>
            <a:picLocks noChangeAspect="1"/>
          </p:cNvPicPr>
          <p:nvPr/>
        </p:nvPicPr>
        <p:blipFill>
          <a:blip r:embed="rId7"/>
          <a:stretch>
            <a:fillRect/>
          </a:stretch>
        </p:blipFill>
        <p:spPr>
          <a:xfrm>
            <a:off x="5863177" y="5803119"/>
            <a:ext cx="5906324" cy="733527"/>
          </a:xfrm>
          <a:prstGeom prst="rect">
            <a:avLst/>
          </a:prstGeom>
        </p:spPr>
      </p:pic>
    </p:spTree>
    <p:extLst>
      <p:ext uri="{BB962C8B-B14F-4D97-AF65-F5344CB8AC3E}">
        <p14:creationId xmlns:p14="http://schemas.microsoft.com/office/powerpoint/2010/main" val="39822448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3D74DC-3E35-32B0-DC56-987ACFAD88CF}"/>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091D87A8-6035-C2CF-6DEB-B0CB5E4F5671}"/>
              </a:ext>
            </a:extLst>
          </p:cNvPr>
          <p:cNvPicPr>
            <a:picLocks noChangeAspect="1"/>
          </p:cNvPicPr>
          <p:nvPr/>
        </p:nvPicPr>
        <p:blipFill>
          <a:blip r:embed="rId2"/>
          <a:stretch>
            <a:fillRect/>
          </a:stretch>
        </p:blipFill>
        <p:spPr>
          <a:xfrm>
            <a:off x="514992" y="279369"/>
            <a:ext cx="9364382" cy="1810003"/>
          </a:xfrm>
          <a:prstGeom prst="rect">
            <a:avLst/>
          </a:prstGeom>
        </p:spPr>
      </p:pic>
      <p:pic>
        <p:nvPicPr>
          <p:cNvPr id="3" name="Picture 2">
            <a:extLst>
              <a:ext uri="{FF2B5EF4-FFF2-40B4-BE49-F238E27FC236}">
                <a16:creationId xmlns:a16="http://schemas.microsoft.com/office/drawing/2014/main" id="{26AE4FA0-382C-CF40-F544-218BC948397A}"/>
              </a:ext>
            </a:extLst>
          </p:cNvPr>
          <p:cNvPicPr>
            <a:picLocks noChangeAspect="1"/>
          </p:cNvPicPr>
          <p:nvPr/>
        </p:nvPicPr>
        <p:blipFill>
          <a:blip r:embed="rId3"/>
          <a:stretch>
            <a:fillRect/>
          </a:stretch>
        </p:blipFill>
        <p:spPr>
          <a:xfrm>
            <a:off x="514992" y="2212552"/>
            <a:ext cx="8100141" cy="1593637"/>
          </a:xfrm>
          <a:prstGeom prst="rect">
            <a:avLst/>
          </a:prstGeom>
        </p:spPr>
      </p:pic>
      <p:pic>
        <p:nvPicPr>
          <p:cNvPr id="19" name="Picture 18">
            <a:extLst>
              <a:ext uri="{FF2B5EF4-FFF2-40B4-BE49-F238E27FC236}">
                <a16:creationId xmlns:a16="http://schemas.microsoft.com/office/drawing/2014/main" id="{77454D4E-BF56-E268-1E28-84FE6FDCF2F0}"/>
              </a:ext>
            </a:extLst>
          </p:cNvPr>
          <p:cNvPicPr>
            <a:picLocks noChangeAspect="1"/>
          </p:cNvPicPr>
          <p:nvPr/>
        </p:nvPicPr>
        <p:blipFill>
          <a:blip r:embed="rId4"/>
          <a:stretch>
            <a:fillRect/>
          </a:stretch>
        </p:blipFill>
        <p:spPr>
          <a:xfrm>
            <a:off x="514992" y="3890210"/>
            <a:ext cx="7623434" cy="1207569"/>
          </a:xfrm>
          <a:prstGeom prst="rect">
            <a:avLst/>
          </a:prstGeom>
        </p:spPr>
      </p:pic>
      <p:pic>
        <p:nvPicPr>
          <p:cNvPr id="5" name="Picture 4">
            <a:extLst>
              <a:ext uri="{FF2B5EF4-FFF2-40B4-BE49-F238E27FC236}">
                <a16:creationId xmlns:a16="http://schemas.microsoft.com/office/drawing/2014/main" id="{31C0DAAB-F963-6C09-2621-0464AFD5A63C}"/>
              </a:ext>
            </a:extLst>
          </p:cNvPr>
          <p:cNvPicPr>
            <a:picLocks noChangeAspect="1"/>
          </p:cNvPicPr>
          <p:nvPr/>
        </p:nvPicPr>
        <p:blipFill>
          <a:blip r:embed="rId5"/>
          <a:stretch>
            <a:fillRect/>
          </a:stretch>
        </p:blipFill>
        <p:spPr>
          <a:xfrm>
            <a:off x="514992" y="5282404"/>
            <a:ext cx="7506748" cy="1152686"/>
          </a:xfrm>
          <a:prstGeom prst="rect">
            <a:avLst/>
          </a:prstGeom>
        </p:spPr>
      </p:pic>
    </p:spTree>
    <p:extLst>
      <p:ext uri="{BB962C8B-B14F-4D97-AF65-F5344CB8AC3E}">
        <p14:creationId xmlns:p14="http://schemas.microsoft.com/office/powerpoint/2010/main" val="22849357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blue and yellow triangle pattern&#10;&#10;AI-generated content may be incorrect.">
            <a:extLst>
              <a:ext uri="{FF2B5EF4-FFF2-40B4-BE49-F238E27FC236}">
                <a16:creationId xmlns:a16="http://schemas.microsoft.com/office/drawing/2014/main" id="{C84232A0-8160-525F-3F49-5C5407734D6E}"/>
              </a:ext>
            </a:extLst>
          </p:cNvPr>
          <p:cNvPicPr>
            <a:picLocks noChangeAspect="1"/>
          </p:cNvPicPr>
          <p:nvPr/>
        </p:nvPicPr>
        <p:blipFill>
          <a:blip r:embed="rId2">
            <a:duotone>
              <a:schemeClr val="bg2">
                <a:shade val="45000"/>
                <a:satMod val="135000"/>
              </a:schemeClr>
              <a:prstClr val="white"/>
            </a:duotone>
          </a:blip>
          <a:srcRect t="1573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EE0027-30A4-9210-14E2-3C999FFA1FC4}"/>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lgn="ctr"/>
            <a:r>
              <a:rPr lang="en-US" dirty="0"/>
              <a:t>JavaScript object methods</a:t>
            </a:r>
          </a:p>
        </p:txBody>
      </p:sp>
      <p:graphicFrame>
        <p:nvGraphicFramePr>
          <p:cNvPr id="8" name="TextBox 5">
            <a:extLst>
              <a:ext uri="{FF2B5EF4-FFF2-40B4-BE49-F238E27FC236}">
                <a16:creationId xmlns:a16="http://schemas.microsoft.com/office/drawing/2014/main" id="{EE5C9AB6-CB2F-622E-E4ED-8124FE6E9FFD}"/>
              </a:ext>
            </a:extLst>
          </p:cNvPr>
          <p:cNvGraphicFramePr/>
          <p:nvPr>
            <p:extLst>
              <p:ext uri="{D42A27DB-BD31-4B8C-83A1-F6EECF244321}">
                <p14:modId xmlns:p14="http://schemas.microsoft.com/office/powerpoint/2010/main" val="162150261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158387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342B8-1B70-35E3-9B8D-D08BED9F173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0CBB80B-4833-ADE8-F73D-D29C151CBB8C}"/>
              </a:ext>
            </a:extLst>
          </p:cNvPr>
          <p:cNvPicPr>
            <a:picLocks noChangeAspect="1"/>
          </p:cNvPicPr>
          <p:nvPr/>
        </p:nvPicPr>
        <p:blipFill>
          <a:blip r:embed="rId2"/>
          <a:stretch>
            <a:fillRect/>
          </a:stretch>
        </p:blipFill>
        <p:spPr>
          <a:xfrm>
            <a:off x="2029245" y="338089"/>
            <a:ext cx="7630590" cy="695422"/>
          </a:xfrm>
          <a:prstGeom prst="rect">
            <a:avLst/>
          </a:prstGeom>
        </p:spPr>
      </p:pic>
      <p:pic>
        <p:nvPicPr>
          <p:cNvPr id="5" name="Picture 4">
            <a:extLst>
              <a:ext uri="{FF2B5EF4-FFF2-40B4-BE49-F238E27FC236}">
                <a16:creationId xmlns:a16="http://schemas.microsoft.com/office/drawing/2014/main" id="{A3B754E1-A80F-E8D8-6874-82CD95B24658}"/>
              </a:ext>
            </a:extLst>
          </p:cNvPr>
          <p:cNvPicPr>
            <a:picLocks noChangeAspect="1"/>
          </p:cNvPicPr>
          <p:nvPr/>
        </p:nvPicPr>
        <p:blipFill>
          <a:blip r:embed="rId3"/>
          <a:stretch>
            <a:fillRect/>
          </a:stretch>
        </p:blipFill>
        <p:spPr>
          <a:xfrm>
            <a:off x="1748218" y="1498262"/>
            <a:ext cx="8192643" cy="295316"/>
          </a:xfrm>
          <a:prstGeom prst="rect">
            <a:avLst/>
          </a:prstGeom>
        </p:spPr>
      </p:pic>
      <p:pic>
        <p:nvPicPr>
          <p:cNvPr id="7" name="Picture 6">
            <a:extLst>
              <a:ext uri="{FF2B5EF4-FFF2-40B4-BE49-F238E27FC236}">
                <a16:creationId xmlns:a16="http://schemas.microsoft.com/office/drawing/2014/main" id="{B30971CD-A952-60CA-BD5D-7DF8617A5779}"/>
              </a:ext>
            </a:extLst>
          </p:cNvPr>
          <p:cNvPicPr>
            <a:picLocks noChangeAspect="1"/>
          </p:cNvPicPr>
          <p:nvPr/>
        </p:nvPicPr>
        <p:blipFill>
          <a:blip r:embed="rId4"/>
          <a:stretch>
            <a:fillRect/>
          </a:stretch>
        </p:blipFill>
        <p:spPr>
          <a:xfrm>
            <a:off x="2134033" y="2077352"/>
            <a:ext cx="7421011" cy="714475"/>
          </a:xfrm>
          <a:prstGeom prst="rect">
            <a:avLst/>
          </a:prstGeom>
        </p:spPr>
      </p:pic>
      <p:pic>
        <p:nvPicPr>
          <p:cNvPr id="9" name="Picture 8">
            <a:extLst>
              <a:ext uri="{FF2B5EF4-FFF2-40B4-BE49-F238E27FC236}">
                <a16:creationId xmlns:a16="http://schemas.microsoft.com/office/drawing/2014/main" id="{C011071E-AE49-BA95-7BA1-74A71CC38B52}"/>
              </a:ext>
            </a:extLst>
          </p:cNvPr>
          <p:cNvPicPr>
            <a:picLocks noChangeAspect="1"/>
          </p:cNvPicPr>
          <p:nvPr/>
        </p:nvPicPr>
        <p:blipFill>
          <a:blip r:embed="rId5"/>
          <a:stretch>
            <a:fillRect/>
          </a:stretch>
        </p:blipFill>
        <p:spPr>
          <a:xfrm>
            <a:off x="2656995" y="3075601"/>
            <a:ext cx="6878010" cy="1781424"/>
          </a:xfrm>
          <a:prstGeom prst="rect">
            <a:avLst/>
          </a:prstGeom>
        </p:spPr>
      </p:pic>
      <p:pic>
        <p:nvPicPr>
          <p:cNvPr id="11" name="Picture 10">
            <a:extLst>
              <a:ext uri="{FF2B5EF4-FFF2-40B4-BE49-F238E27FC236}">
                <a16:creationId xmlns:a16="http://schemas.microsoft.com/office/drawing/2014/main" id="{F60EA4D0-163B-F0AD-8D10-15875995FC19}"/>
              </a:ext>
            </a:extLst>
          </p:cNvPr>
          <p:cNvPicPr>
            <a:picLocks noChangeAspect="1"/>
          </p:cNvPicPr>
          <p:nvPr/>
        </p:nvPicPr>
        <p:blipFill>
          <a:blip r:embed="rId6"/>
          <a:stretch>
            <a:fillRect/>
          </a:stretch>
        </p:blipFill>
        <p:spPr>
          <a:xfrm>
            <a:off x="3110481" y="5025145"/>
            <a:ext cx="5468113" cy="1752845"/>
          </a:xfrm>
          <a:prstGeom prst="rect">
            <a:avLst/>
          </a:prstGeom>
        </p:spPr>
      </p:pic>
    </p:spTree>
    <p:extLst>
      <p:ext uri="{BB962C8B-B14F-4D97-AF65-F5344CB8AC3E}">
        <p14:creationId xmlns:p14="http://schemas.microsoft.com/office/powerpoint/2010/main" val="36099472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8BB695-80F5-6275-88F0-623A8053DAA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2058A21-642F-8862-332C-D8DECF30300A}"/>
              </a:ext>
            </a:extLst>
          </p:cNvPr>
          <p:cNvPicPr>
            <a:picLocks noChangeAspect="1"/>
          </p:cNvPicPr>
          <p:nvPr/>
        </p:nvPicPr>
        <p:blipFill>
          <a:blip r:embed="rId2"/>
          <a:stretch>
            <a:fillRect/>
          </a:stretch>
        </p:blipFill>
        <p:spPr>
          <a:xfrm>
            <a:off x="2263532" y="314129"/>
            <a:ext cx="8030696" cy="2800741"/>
          </a:xfrm>
          <a:prstGeom prst="rect">
            <a:avLst/>
          </a:prstGeom>
        </p:spPr>
      </p:pic>
      <p:pic>
        <p:nvPicPr>
          <p:cNvPr id="8" name="Picture 7">
            <a:extLst>
              <a:ext uri="{FF2B5EF4-FFF2-40B4-BE49-F238E27FC236}">
                <a16:creationId xmlns:a16="http://schemas.microsoft.com/office/drawing/2014/main" id="{6E436D8E-2283-6DD9-2BC9-BE6DAC55A2FF}"/>
              </a:ext>
            </a:extLst>
          </p:cNvPr>
          <p:cNvPicPr>
            <a:picLocks noChangeAspect="1"/>
          </p:cNvPicPr>
          <p:nvPr/>
        </p:nvPicPr>
        <p:blipFill>
          <a:blip r:embed="rId3"/>
          <a:stretch>
            <a:fillRect/>
          </a:stretch>
        </p:blipFill>
        <p:spPr>
          <a:xfrm>
            <a:off x="2674168" y="3429000"/>
            <a:ext cx="6477904" cy="1419423"/>
          </a:xfrm>
          <a:prstGeom prst="rect">
            <a:avLst/>
          </a:prstGeom>
        </p:spPr>
      </p:pic>
      <p:pic>
        <p:nvPicPr>
          <p:cNvPr id="12" name="Picture 11">
            <a:extLst>
              <a:ext uri="{FF2B5EF4-FFF2-40B4-BE49-F238E27FC236}">
                <a16:creationId xmlns:a16="http://schemas.microsoft.com/office/drawing/2014/main" id="{E168D702-2CAD-E5A0-7DC0-414EA49C0B48}"/>
              </a:ext>
            </a:extLst>
          </p:cNvPr>
          <p:cNvPicPr>
            <a:picLocks noChangeAspect="1"/>
          </p:cNvPicPr>
          <p:nvPr/>
        </p:nvPicPr>
        <p:blipFill>
          <a:blip r:embed="rId4"/>
          <a:stretch>
            <a:fillRect/>
          </a:stretch>
        </p:blipFill>
        <p:spPr>
          <a:xfrm>
            <a:off x="1680546" y="5063394"/>
            <a:ext cx="8830907" cy="1371791"/>
          </a:xfrm>
          <a:prstGeom prst="rect">
            <a:avLst/>
          </a:prstGeom>
        </p:spPr>
      </p:pic>
    </p:spTree>
    <p:extLst>
      <p:ext uri="{BB962C8B-B14F-4D97-AF65-F5344CB8AC3E}">
        <p14:creationId xmlns:p14="http://schemas.microsoft.com/office/powerpoint/2010/main" val="385629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F8BCED-8753-F5E1-D223-11B58703169E}"/>
              </a:ext>
            </a:extLst>
          </p:cNvPr>
          <p:cNvSpPr>
            <a:spLocks noGrp="1"/>
          </p:cNvSpPr>
          <p:nvPr>
            <p:ph type="title"/>
          </p:nvPr>
        </p:nvSpPr>
        <p:spPr>
          <a:xfrm>
            <a:off x="586478" y="1683756"/>
            <a:ext cx="3115265" cy="2396359"/>
          </a:xfrm>
        </p:spPr>
        <p:txBody>
          <a:bodyPr anchor="b">
            <a:normAutofit/>
          </a:bodyPr>
          <a:lstStyle/>
          <a:p>
            <a:pPr algn="r"/>
            <a:r>
              <a:rPr lang="en-US" sz="4000">
                <a:solidFill>
                  <a:srgbClr val="FFFFFF"/>
                </a:solidFill>
              </a:rPr>
              <a:t>Variables in JavaScript</a:t>
            </a:r>
            <a:endParaRPr lang="en-IN" sz="4000">
              <a:solidFill>
                <a:srgbClr val="FFFFFF"/>
              </a:solidFill>
            </a:endParaRPr>
          </a:p>
        </p:txBody>
      </p:sp>
      <p:graphicFrame>
        <p:nvGraphicFramePr>
          <p:cNvPr id="5" name="Content Placeholder 2">
            <a:extLst>
              <a:ext uri="{FF2B5EF4-FFF2-40B4-BE49-F238E27FC236}">
                <a16:creationId xmlns:a16="http://schemas.microsoft.com/office/drawing/2014/main" id="{5D82D2BE-7DE0-E6BB-C6E2-420DF878722F}"/>
              </a:ext>
            </a:extLst>
          </p:cNvPr>
          <p:cNvGraphicFramePr>
            <a:graphicFrameLocks noGrp="1"/>
          </p:cNvGraphicFramePr>
          <p:nvPr>
            <p:ph idx="1"/>
            <p:extLst>
              <p:ext uri="{D42A27DB-BD31-4B8C-83A1-F6EECF244321}">
                <p14:modId xmlns:p14="http://schemas.microsoft.com/office/powerpoint/2010/main" val="2386105506"/>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725665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3051CF-98CB-C1EF-A46E-0C4CF37E0E7E}"/>
              </a:ext>
            </a:extLst>
          </p:cNvPr>
          <p:cNvPicPr>
            <a:picLocks noChangeAspect="1"/>
          </p:cNvPicPr>
          <p:nvPr/>
        </p:nvPicPr>
        <p:blipFill>
          <a:blip r:embed="rId2"/>
          <a:stretch>
            <a:fillRect/>
          </a:stretch>
        </p:blipFill>
        <p:spPr>
          <a:xfrm>
            <a:off x="1536783" y="621871"/>
            <a:ext cx="9691015" cy="1949879"/>
          </a:xfrm>
          <a:prstGeom prst="rect">
            <a:avLst/>
          </a:prstGeom>
        </p:spPr>
      </p:pic>
      <p:pic>
        <p:nvPicPr>
          <p:cNvPr id="7" name="Picture 6">
            <a:extLst>
              <a:ext uri="{FF2B5EF4-FFF2-40B4-BE49-F238E27FC236}">
                <a16:creationId xmlns:a16="http://schemas.microsoft.com/office/drawing/2014/main" id="{0405589F-9AC8-6C22-087D-100474CA063B}"/>
              </a:ext>
            </a:extLst>
          </p:cNvPr>
          <p:cNvPicPr>
            <a:picLocks noChangeAspect="1"/>
          </p:cNvPicPr>
          <p:nvPr/>
        </p:nvPicPr>
        <p:blipFill>
          <a:blip r:embed="rId3"/>
          <a:stretch>
            <a:fillRect/>
          </a:stretch>
        </p:blipFill>
        <p:spPr>
          <a:xfrm>
            <a:off x="2280834" y="2804054"/>
            <a:ext cx="7630332" cy="3432075"/>
          </a:xfrm>
          <a:prstGeom prst="rect">
            <a:avLst/>
          </a:prstGeom>
        </p:spPr>
      </p:pic>
    </p:spTree>
    <p:extLst>
      <p:ext uri="{BB962C8B-B14F-4D97-AF65-F5344CB8AC3E}">
        <p14:creationId xmlns:p14="http://schemas.microsoft.com/office/powerpoint/2010/main" val="24234793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0B95D5D-2A40-53FC-918E-051BE144EE9A}"/>
              </a:ext>
            </a:extLst>
          </p:cNvPr>
          <p:cNvPicPr>
            <a:picLocks noChangeAspect="1"/>
          </p:cNvPicPr>
          <p:nvPr/>
        </p:nvPicPr>
        <p:blipFill>
          <a:blip r:embed="rId2">
            <a:duotone>
              <a:schemeClr val="bg2">
                <a:shade val="45000"/>
                <a:satMod val="135000"/>
              </a:schemeClr>
              <a:prstClr val="white"/>
            </a:duotone>
          </a:blip>
          <a:srcRect t="1573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6676AB-8646-E284-4479-8CC265B59DDF}"/>
              </a:ext>
            </a:extLst>
          </p:cNvPr>
          <p:cNvSpPr>
            <a:spLocks noGrp="1"/>
          </p:cNvSpPr>
          <p:nvPr>
            <p:ph type="title"/>
          </p:nvPr>
        </p:nvSpPr>
        <p:spPr>
          <a:xfrm>
            <a:off x="838200" y="365125"/>
            <a:ext cx="10515600" cy="1325563"/>
          </a:xfrm>
        </p:spPr>
        <p:txBody>
          <a:bodyPr>
            <a:normAutofit/>
          </a:bodyPr>
          <a:lstStyle/>
          <a:p>
            <a:r>
              <a:rPr lang="en-IN" dirty="0"/>
              <a:t>Extend Objects in JavaScript</a:t>
            </a:r>
          </a:p>
        </p:txBody>
      </p:sp>
      <p:graphicFrame>
        <p:nvGraphicFramePr>
          <p:cNvPr id="5" name="Content Placeholder 2">
            <a:extLst>
              <a:ext uri="{FF2B5EF4-FFF2-40B4-BE49-F238E27FC236}">
                <a16:creationId xmlns:a16="http://schemas.microsoft.com/office/drawing/2014/main" id="{8A6F584C-2C8A-97BB-132F-CBAEB0F781DA}"/>
              </a:ext>
            </a:extLst>
          </p:cNvPr>
          <p:cNvGraphicFramePr>
            <a:graphicFrameLocks noGrp="1"/>
          </p:cNvGraphicFramePr>
          <p:nvPr>
            <p:ph idx="1"/>
            <p:extLst>
              <p:ext uri="{D42A27DB-BD31-4B8C-83A1-F6EECF244321}">
                <p14:modId xmlns:p14="http://schemas.microsoft.com/office/powerpoint/2010/main" val="334731206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248977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F4D1CD-55A0-8987-DF0D-7A41F58D3E40}"/>
              </a:ext>
            </a:extLst>
          </p:cNvPr>
          <p:cNvPicPr>
            <a:picLocks noChangeAspect="1"/>
          </p:cNvPicPr>
          <p:nvPr/>
        </p:nvPicPr>
        <p:blipFill>
          <a:blip r:embed="rId2"/>
          <a:stretch>
            <a:fillRect/>
          </a:stretch>
        </p:blipFill>
        <p:spPr>
          <a:xfrm>
            <a:off x="1921580" y="423714"/>
            <a:ext cx="8097380" cy="2124371"/>
          </a:xfrm>
          <a:prstGeom prst="rect">
            <a:avLst/>
          </a:prstGeom>
        </p:spPr>
      </p:pic>
      <p:pic>
        <p:nvPicPr>
          <p:cNvPr id="7" name="Picture 6">
            <a:extLst>
              <a:ext uri="{FF2B5EF4-FFF2-40B4-BE49-F238E27FC236}">
                <a16:creationId xmlns:a16="http://schemas.microsoft.com/office/drawing/2014/main" id="{DD123FE2-B5F3-EA56-1A26-B1160B3C9292}"/>
              </a:ext>
            </a:extLst>
          </p:cNvPr>
          <p:cNvPicPr>
            <a:picLocks noChangeAspect="1"/>
          </p:cNvPicPr>
          <p:nvPr/>
        </p:nvPicPr>
        <p:blipFill>
          <a:blip r:embed="rId3"/>
          <a:stretch>
            <a:fillRect/>
          </a:stretch>
        </p:blipFill>
        <p:spPr>
          <a:xfrm>
            <a:off x="1223338" y="3266783"/>
            <a:ext cx="8945223" cy="2086266"/>
          </a:xfrm>
          <a:prstGeom prst="rect">
            <a:avLst/>
          </a:prstGeom>
        </p:spPr>
      </p:pic>
    </p:spTree>
    <p:extLst>
      <p:ext uri="{BB962C8B-B14F-4D97-AF65-F5344CB8AC3E}">
        <p14:creationId xmlns:p14="http://schemas.microsoft.com/office/powerpoint/2010/main" val="20575274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245009-34DC-4165-B6F4-D528EFD8AD8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35A65DB-001D-EB83-044C-1491F9CAB6D5}"/>
              </a:ext>
            </a:extLst>
          </p:cNvPr>
          <p:cNvPicPr>
            <a:picLocks noChangeAspect="1"/>
          </p:cNvPicPr>
          <p:nvPr/>
        </p:nvPicPr>
        <p:blipFill>
          <a:blip r:embed="rId2"/>
          <a:stretch>
            <a:fillRect/>
          </a:stretch>
        </p:blipFill>
        <p:spPr>
          <a:xfrm>
            <a:off x="2031666" y="960121"/>
            <a:ext cx="7981014" cy="4848066"/>
          </a:xfrm>
          <a:prstGeom prst="rect">
            <a:avLst/>
          </a:prstGeom>
        </p:spPr>
      </p:pic>
    </p:spTree>
    <p:extLst>
      <p:ext uri="{BB962C8B-B14F-4D97-AF65-F5344CB8AC3E}">
        <p14:creationId xmlns:p14="http://schemas.microsoft.com/office/powerpoint/2010/main" val="13052226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5682BA-04C4-BCBC-D054-0BFE93C2C32D}"/>
              </a:ext>
            </a:extLst>
          </p:cNvPr>
          <p:cNvPicPr>
            <a:picLocks noChangeAspect="1"/>
          </p:cNvPicPr>
          <p:nvPr/>
        </p:nvPicPr>
        <p:blipFill>
          <a:blip r:embed="rId2"/>
          <a:stretch>
            <a:fillRect/>
          </a:stretch>
        </p:blipFill>
        <p:spPr>
          <a:xfrm>
            <a:off x="2452322" y="697890"/>
            <a:ext cx="6565948" cy="5250367"/>
          </a:xfrm>
          <a:prstGeom prst="rect">
            <a:avLst/>
          </a:prstGeom>
        </p:spPr>
      </p:pic>
    </p:spTree>
    <p:extLst>
      <p:ext uri="{BB962C8B-B14F-4D97-AF65-F5344CB8AC3E}">
        <p14:creationId xmlns:p14="http://schemas.microsoft.com/office/powerpoint/2010/main" val="724130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A9D3668-69B6-FBAD-8519-36323F27A07F}"/>
              </a:ext>
            </a:extLst>
          </p:cNvPr>
          <p:cNvPicPr>
            <a:picLocks noChangeAspect="1"/>
          </p:cNvPicPr>
          <p:nvPr/>
        </p:nvPicPr>
        <p:blipFill>
          <a:blip r:embed="rId2"/>
          <a:stretch>
            <a:fillRect/>
          </a:stretch>
        </p:blipFill>
        <p:spPr>
          <a:xfrm>
            <a:off x="1622775" y="437844"/>
            <a:ext cx="7361205" cy="6204020"/>
          </a:xfrm>
          <a:prstGeom prst="rect">
            <a:avLst/>
          </a:prstGeom>
        </p:spPr>
      </p:pic>
    </p:spTree>
    <p:extLst>
      <p:ext uri="{BB962C8B-B14F-4D97-AF65-F5344CB8AC3E}">
        <p14:creationId xmlns:p14="http://schemas.microsoft.com/office/powerpoint/2010/main" val="8029396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4E15872-BE90-621C-0263-DF8914A34E99}"/>
              </a:ext>
            </a:extLst>
          </p:cNvPr>
          <p:cNvPicPr>
            <a:picLocks noChangeAspect="1"/>
          </p:cNvPicPr>
          <p:nvPr/>
        </p:nvPicPr>
        <p:blipFill>
          <a:blip r:embed="rId2">
            <a:duotone>
              <a:schemeClr val="bg2">
                <a:shade val="45000"/>
                <a:satMod val="135000"/>
              </a:schemeClr>
              <a:prstClr val="white"/>
            </a:duotone>
          </a:blip>
          <a:srcRect t="1573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B62069-3A1F-22FF-F319-D2480984E064}"/>
              </a:ext>
            </a:extLst>
          </p:cNvPr>
          <p:cNvSpPr>
            <a:spLocks noGrp="1"/>
          </p:cNvSpPr>
          <p:nvPr>
            <p:ph type="title"/>
          </p:nvPr>
        </p:nvSpPr>
        <p:spPr>
          <a:xfrm>
            <a:off x="838200" y="365125"/>
            <a:ext cx="10515600" cy="1325563"/>
          </a:xfrm>
        </p:spPr>
        <p:txBody>
          <a:bodyPr>
            <a:normAutofit/>
          </a:bodyPr>
          <a:lstStyle/>
          <a:p>
            <a:r>
              <a:rPr lang="en-US" b="1" dirty="0"/>
              <a:t> OOP in JavaScript</a:t>
            </a:r>
            <a:br>
              <a:rPr lang="en-US" b="1" dirty="0"/>
            </a:br>
            <a:endParaRPr lang="en-IN" dirty="0"/>
          </a:p>
        </p:txBody>
      </p:sp>
      <p:graphicFrame>
        <p:nvGraphicFramePr>
          <p:cNvPr id="5" name="Content Placeholder 2">
            <a:extLst>
              <a:ext uri="{FF2B5EF4-FFF2-40B4-BE49-F238E27FC236}">
                <a16:creationId xmlns:a16="http://schemas.microsoft.com/office/drawing/2014/main" id="{C6D4E0F7-3B41-CFB3-AAB8-CFAC76032B7F}"/>
              </a:ext>
            </a:extLst>
          </p:cNvPr>
          <p:cNvGraphicFramePr>
            <a:graphicFrameLocks noGrp="1"/>
          </p:cNvGraphicFramePr>
          <p:nvPr>
            <p:ph idx="1"/>
            <p:extLst>
              <p:ext uri="{D42A27DB-BD31-4B8C-83A1-F6EECF244321}">
                <p14:modId xmlns:p14="http://schemas.microsoft.com/office/powerpoint/2010/main" val="11485717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645662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0C5785-BD88-AC62-60DB-5227C706F1FB}"/>
              </a:ext>
            </a:extLst>
          </p:cNvPr>
          <p:cNvPicPr>
            <a:picLocks noChangeAspect="1"/>
          </p:cNvPicPr>
          <p:nvPr/>
        </p:nvPicPr>
        <p:blipFill>
          <a:blip r:embed="rId2"/>
          <a:stretch>
            <a:fillRect/>
          </a:stretch>
        </p:blipFill>
        <p:spPr>
          <a:xfrm>
            <a:off x="514350" y="1153951"/>
            <a:ext cx="6355080" cy="3955257"/>
          </a:xfrm>
          <a:prstGeom prst="rect">
            <a:avLst/>
          </a:prstGeom>
        </p:spPr>
      </p:pic>
      <p:pic>
        <p:nvPicPr>
          <p:cNvPr id="7" name="Picture 6">
            <a:extLst>
              <a:ext uri="{FF2B5EF4-FFF2-40B4-BE49-F238E27FC236}">
                <a16:creationId xmlns:a16="http://schemas.microsoft.com/office/drawing/2014/main" id="{36346DD3-0F18-D43C-8915-5381B82DFF2C}"/>
              </a:ext>
            </a:extLst>
          </p:cNvPr>
          <p:cNvPicPr>
            <a:picLocks noChangeAspect="1"/>
          </p:cNvPicPr>
          <p:nvPr/>
        </p:nvPicPr>
        <p:blipFill>
          <a:blip r:embed="rId3"/>
          <a:stretch>
            <a:fillRect/>
          </a:stretch>
        </p:blipFill>
        <p:spPr>
          <a:xfrm>
            <a:off x="7349490" y="1064367"/>
            <a:ext cx="4791744" cy="4134427"/>
          </a:xfrm>
          <a:prstGeom prst="rect">
            <a:avLst/>
          </a:prstGeom>
        </p:spPr>
      </p:pic>
      <p:sp>
        <p:nvSpPr>
          <p:cNvPr id="9" name="TextBox 8">
            <a:extLst>
              <a:ext uri="{FF2B5EF4-FFF2-40B4-BE49-F238E27FC236}">
                <a16:creationId xmlns:a16="http://schemas.microsoft.com/office/drawing/2014/main" id="{36F69796-1D6D-B2EA-C25B-18834950809D}"/>
              </a:ext>
            </a:extLst>
          </p:cNvPr>
          <p:cNvSpPr txBox="1"/>
          <p:nvPr/>
        </p:nvSpPr>
        <p:spPr>
          <a:xfrm>
            <a:off x="1268730" y="5704049"/>
            <a:ext cx="10229849" cy="646331"/>
          </a:xfrm>
          <a:prstGeom prst="rect">
            <a:avLst/>
          </a:prstGeom>
          <a:noFill/>
        </p:spPr>
        <p:txBody>
          <a:bodyPr wrap="square">
            <a:spAutoFit/>
          </a:bodyPr>
          <a:lstStyle/>
          <a:p>
            <a:pPr algn="ctr"/>
            <a:r>
              <a:rPr lang="en-US" sz="1800" dirty="0">
                <a:effectLst/>
                <a:latin typeface="Segoe UI" panose="020B0502040204020203" pitchFamily="34" charset="0"/>
              </a:rPr>
              <a:t>We can Create Objects and we can assign values to it, and we can </a:t>
            </a:r>
            <a:r>
              <a:rPr lang="en-US" dirty="0">
                <a:latin typeface="Segoe UI" panose="020B0502040204020203" pitchFamily="34" charset="0"/>
              </a:rPr>
              <a:t>create </a:t>
            </a:r>
          </a:p>
          <a:p>
            <a:pPr algn="ctr"/>
            <a:r>
              <a:rPr lang="en-US" sz="1800" dirty="0">
                <a:effectLst/>
                <a:latin typeface="Segoe UI" panose="020B0502040204020203" pitchFamily="34" charset="0"/>
              </a:rPr>
              <a:t>Constructors as well in </a:t>
            </a:r>
            <a:r>
              <a:rPr lang="en-US" sz="1800" dirty="0" err="1">
                <a:effectLst/>
                <a:latin typeface="Segoe UI" panose="020B0502040204020203" pitchFamily="34" charset="0"/>
              </a:rPr>
              <a:t>javascript</a:t>
            </a:r>
            <a:endParaRPr lang="en-US" sz="2000" dirty="0">
              <a:effectLst/>
              <a:latin typeface="Arial" panose="020B0604020202020204" pitchFamily="34" charset="0"/>
            </a:endParaRPr>
          </a:p>
        </p:txBody>
      </p:sp>
    </p:spTree>
    <p:extLst>
      <p:ext uri="{BB962C8B-B14F-4D97-AF65-F5344CB8AC3E}">
        <p14:creationId xmlns:p14="http://schemas.microsoft.com/office/powerpoint/2010/main" val="20289801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4C4932-33C6-9D1A-66D6-A2591F03E166}"/>
              </a:ext>
            </a:extLst>
          </p:cNvPr>
          <p:cNvPicPr>
            <a:picLocks noChangeAspect="1"/>
          </p:cNvPicPr>
          <p:nvPr/>
        </p:nvPicPr>
        <p:blipFill>
          <a:blip r:embed="rId2"/>
          <a:stretch>
            <a:fillRect/>
          </a:stretch>
        </p:blipFill>
        <p:spPr>
          <a:xfrm>
            <a:off x="936011" y="963631"/>
            <a:ext cx="5613379" cy="4401110"/>
          </a:xfrm>
          <a:prstGeom prst="rect">
            <a:avLst/>
          </a:prstGeom>
        </p:spPr>
      </p:pic>
      <p:sp>
        <p:nvSpPr>
          <p:cNvPr id="8" name="TextBox 7">
            <a:extLst>
              <a:ext uri="{FF2B5EF4-FFF2-40B4-BE49-F238E27FC236}">
                <a16:creationId xmlns:a16="http://schemas.microsoft.com/office/drawing/2014/main" id="{86E4DF36-4B72-6093-C45C-9F022A3AEF58}"/>
              </a:ext>
            </a:extLst>
          </p:cNvPr>
          <p:cNvSpPr txBox="1"/>
          <p:nvPr/>
        </p:nvSpPr>
        <p:spPr>
          <a:xfrm>
            <a:off x="7152323" y="1209757"/>
            <a:ext cx="4609147" cy="415498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Why Use Prototypes?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b="1"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Methods in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Person.prototype</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are </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shared</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across all instances.</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24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Reduces memory usage compared to</a:t>
            </a:r>
            <a:r>
              <a:rPr lang="en-US" altLang="en-US" sz="2400" dirty="0">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defining methods inside the constructor.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35896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38721-0FC6-80AA-B46B-916D3EB6E586}"/>
              </a:ext>
            </a:extLst>
          </p:cNvPr>
          <p:cNvSpPr>
            <a:spLocks noGrp="1"/>
          </p:cNvSpPr>
          <p:nvPr>
            <p:ph type="title"/>
          </p:nvPr>
        </p:nvSpPr>
        <p:spPr>
          <a:xfrm>
            <a:off x="838200" y="365125"/>
            <a:ext cx="10515600" cy="606425"/>
          </a:xfrm>
        </p:spPr>
        <p:txBody>
          <a:bodyPr>
            <a:normAutofit/>
          </a:bodyPr>
          <a:lstStyle/>
          <a:p>
            <a:pPr algn="ctr"/>
            <a:r>
              <a:rPr lang="en-IN" sz="3200" b="1" dirty="0"/>
              <a:t>ES6 Classes (Modern OOP in JavaScript)</a:t>
            </a:r>
          </a:p>
        </p:txBody>
      </p:sp>
      <p:pic>
        <p:nvPicPr>
          <p:cNvPr id="5" name="Picture 4">
            <a:extLst>
              <a:ext uri="{FF2B5EF4-FFF2-40B4-BE49-F238E27FC236}">
                <a16:creationId xmlns:a16="http://schemas.microsoft.com/office/drawing/2014/main" id="{602615E0-CC6F-D1E8-0D37-767195E880B5}"/>
              </a:ext>
            </a:extLst>
          </p:cNvPr>
          <p:cNvPicPr>
            <a:picLocks noChangeAspect="1"/>
          </p:cNvPicPr>
          <p:nvPr/>
        </p:nvPicPr>
        <p:blipFill>
          <a:blip r:embed="rId2"/>
          <a:stretch>
            <a:fillRect/>
          </a:stretch>
        </p:blipFill>
        <p:spPr>
          <a:xfrm>
            <a:off x="592076" y="1186536"/>
            <a:ext cx="6414514" cy="4703977"/>
          </a:xfrm>
          <a:prstGeom prst="rect">
            <a:avLst/>
          </a:prstGeom>
        </p:spPr>
      </p:pic>
      <p:sp>
        <p:nvSpPr>
          <p:cNvPr id="8" name="TextBox 7">
            <a:extLst>
              <a:ext uri="{FF2B5EF4-FFF2-40B4-BE49-F238E27FC236}">
                <a16:creationId xmlns:a16="http://schemas.microsoft.com/office/drawing/2014/main" id="{E88F3EB2-A1DA-5356-999B-DFA83821DE9D}"/>
              </a:ext>
            </a:extLst>
          </p:cNvPr>
          <p:cNvSpPr txBox="1"/>
          <p:nvPr/>
        </p:nvSpPr>
        <p:spPr>
          <a:xfrm>
            <a:off x="7696199" y="1062811"/>
            <a:ext cx="3002281" cy="120032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ES6 introduced the </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class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keyword, making OOP more structured. </a:t>
            </a:r>
          </a:p>
        </p:txBody>
      </p:sp>
      <p:sp>
        <p:nvSpPr>
          <p:cNvPr id="10" name="TextBox 9">
            <a:extLst>
              <a:ext uri="{FF2B5EF4-FFF2-40B4-BE49-F238E27FC236}">
                <a16:creationId xmlns:a16="http://schemas.microsoft.com/office/drawing/2014/main" id="{44C611AF-EA1D-DA46-F4F1-18AF552D042D}"/>
              </a:ext>
            </a:extLst>
          </p:cNvPr>
          <p:cNvSpPr txBox="1"/>
          <p:nvPr/>
        </p:nvSpPr>
        <p:spPr>
          <a:xfrm>
            <a:off x="7696198" y="2847737"/>
            <a:ext cx="3903726" cy="2092881"/>
          </a:xfrm>
          <a:prstGeom prst="rect">
            <a:avLst/>
          </a:prstGeom>
          <a:noFill/>
        </p:spPr>
        <p:txBody>
          <a:bodyPr wrap="square">
            <a:spAutoFit/>
          </a:bodyPr>
          <a:lstStyle/>
          <a:p>
            <a:r>
              <a:rPr lang="en-US" sz="2000" b="1" dirty="0"/>
              <a:t>Advantages of Using Classes</a:t>
            </a:r>
          </a:p>
          <a:p>
            <a:endParaRPr lang="en-US" sz="2000" b="1" dirty="0"/>
          </a:p>
          <a:p>
            <a:r>
              <a:rPr lang="en-US" sz="1800" dirty="0"/>
              <a:t>✔ More readable and structured</a:t>
            </a:r>
            <a:br>
              <a:rPr lang="en-US" sz="1800" dirty="0"/>
            </a:br>
            <a:r>
              <a:rPr lang="en-US" sz="1800" dirty="0"/>
              <a:t>✔ Works the same way as prototype-based inheritance</a:t>
            </a:r>
            <a:br>
              <a:rPr lang="en-US" sz="1800" dirty="0"/>
            </a:br>
            <a:r>
              <a:rPr lang="en-US" sz="1800" dirty="0"/>
              <a:t>✔ Easy to use for developers coming from Java, C++, Python</a:t>
            </a:r>
          </a:p>
        </p:txBody>
      </p:sp>
    </p:spTree>
    <p:extLst>
      <p:ext uri="{BB962C8B-B14F-4D97-AF65-F5344CB8AC3E}">
        <p14:creationId xmlns:p14="http://schemas.microsoft.com/office/powerpoint/2010/main" val="1554085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5" name="Content Placeholder 2">
            <a:extLst>
              <a:ext uri="{FF2B5EF4-FFF2-40B4-BE49-F238E27FC236}">
                <a16:creationId xmlns:a16="http://schemas.microsoft.com/office/drawing/2014/main" id="{8E55618C-8299-11A8-8F95-19F764B20DB0}"/>
              </a:ext>
            </a:extLst>
          </p:cNvPr>
          <p:cNvGraphicFramePr>
            <a:graphicFrameLocks noGrp="1"/>
          </p:cNvGraphicFramePr>
          <p:nvPr>
            <p:ph idx="1"/>
            <p:extLst>
              <p:ext uri="{D42A27DB-BD31-4B8C-83A1-F6EECF244321}">
                <p14:modId xmlns:p14="http://schemas.microsoft.com/office/powerpoint/2010/main" val="3650059047"/>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21414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C66853-4AFF-E955-FB02-10896F4B784C}"/>
              </a:ext>
            </a:extLst>
          </p:cNvPr>
          <p:cNvPicPr>
            <a:picLocks noChangeAspect="1"/>
          </p:cNvPicPr>
          <p:nvPr/>
        </p:nvPicPr>
        <p:blipFill>
          <a:blip r:embed="rId2"/>
          <a:stretch>
            <a:fillRect/>
          </a:stretch>
        </p:blipFill>
        <p:spPr>
          <a:xfrm>
            <a:off x="431092" y="474169"/>
            <a:ext cx="6484058" cy="5909661"/>
          </a:xfrm>
          <a:prstGeom prst="rect">
            <a:avLst/>
          </a:prstGeom>
        </p:spPr>
      </p:pic>
      <p:sp>
        <p:nvSpPr>
          <p:cNvPr id="6" name="Rectangle 1">
            <a:extLst>
              <a:ext uri="{FF2B5EF4-FFF2-40B4-BE49-F238E27FC236}">
                <a16:creationId xmlns:a16="http://schemas.microsoft.com/office/drawing/2014/main" id="{F0C1667B-815B-1A2F-2202-AFCF8985386B}"/>
              </a:ext>
            </a:extLst>
          </p:cNvPr>
          <p:cNvSpPr>
            <a:spLocks noGrp="1" noChangeArrowheads="1"/>
          </p:cNvSpPr>
          <p:nvPr>
            <p:ph type="title"/>
          </p:nvPr>
        </p:nvSpPr>
        <p:spPr bwMode="auto">
          <a:xfrm>
            <a:off x="7715250" y="741354"/>
            <a:ext cx="3943350"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Encapsulation,</a:t>
            </a: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 fundamental concept of object-oriented programming that </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groups data and functions into a single unit called an object</a:t>
            </a: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b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b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It helps to protect data from misuse and interference by limiting access to the object's internal state. </a:t>
            </a:r>
            <a:b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b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Using Private Fields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04170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3F263-4EC4-469B-0839-2182934DC4F8}"/>
              </a:ext>
            </a:extLst>
          </p:cNvPr>
          <p:cNvSpPr>
            <a:spLocks noGrp="1"/>
          </p:cNvSpPr>
          <p:nvPr>
            <p:ph type="title"/>
          </p:nvPr>
        </p:nvSpPr>
        <p:spPr>
          <a:xfrm>
            <a:off x="6877514" y="1074421"/>
            <a:ext cx="4807755" cy="3920490"/>
          </a:xfrm>
        </p:spPr>
        <p:txBody>
          <a:bodyPr>
            <a:normAutofit/>
          </a:bodyPr>
          <a:lstStyle/>
          <a:p>
            <a:r>
              <a:rPr lang="en-US" sz="3200" b="1" dirty="0"/>
              <a:t>Polymorphism (Method Overriding)</a:t>
            </a:r>
            <a:br>
              <a:rPr lang="en-US" sz="3200" b="1" dirty="0"/>
            </a:br>
            <a:br>
              <a:rPr lang="en-US" sz="3200" b="1" dirty="0"/>
            </a:br>
            <a:r>
              <a:rPr lang="en-US" sz="3200" dirty="0"/>
              <a:t>Polymorphism allows a subclass to modify a method from its superclass.</a:t>
            </a:r>
          </a:p>
        </p:txBody>
      </p:sp>
      <p:pic>
        <p:nvPicPr>
          <p:cNvPr id="5" name="Picture 4">
            <a:extLst>
              <a:ext uri="{FF2B5EF4-FFF2-40B4-BE49-F238E27FC236}">
                <a16:creationId xmlns:a16="http://schemas.microsoft.com/office/drawing/2014/main" id="{98E0A096-E07D-5D38-60CF-462A76344293}"/>
              </a:ext>
            </a:extLst>
          </p:cNvPr>
          <p:cNvPicPr>
            <a:picLocks noChangeAspect="1"/>
          </p:cNvPicPr>
          <p:nvPr/>
        </p:nvPicPr>
        <p:blipFill>
          <a:blip r:embed="rId2"/>
          <a:stretch>
            <a:fillRect/>
          </a:stretch>
        </p:blipFill>
        <p:spPr>
          <a:xfrm>
            <a:off x="784860" y="928434"/>
            <a:ext cx="5761185" cy="4740846"/>
          </a:xfrm>
          <a:prstGeom prst="rect">
            <a:avLst/>
          </a:prstGeom>
        </p:spPr>
      </p:pic>
    </p:spTree>
    <p:extLst>
      <p:ext uri="{BB962C8B-B14F-4D97-AF65-F5344CB8AC3E}">
        <p14:creationId xmlns:p14="http://schemas.microsoft.com/office/powerpoint/2010/main" val="11736862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4BF69-313B-943F-4038-F28327B89B4E}"/>
              </a:ext>
            </a:extLst>
          </p:cNvPr>
          <p:cNvSpPr>
            <a:spLocks noGrp="1"/>
          </p:cNvSpPr>
          <p:nvPr>
            <p:ph type="title"/>
          </p:nvPr>
        </p:nvSpPr>
        <p:spPr>
          <a:xfrm>
            <a:off x="838200" y="751254"/>
            <a:ext cx="10515600" cy="346026"/>
          </a:xfrm>
        </p:spPr>
        <p:txBody>
          <a:bodyPr>
            <a:noAutofit/>
          </a:bodyPr>
          <a:lstStyle/>
          <a:p>
            <a:pPr algn="ctr"/>
            <a:r>
              <a:rPr lang="en-US" sz="2800" b="1" dirty="0"/>
              <a:t>Static Methods</a:t>
            </a:r>
            <a:br>
              <a:rPr lang="en-US" sz="2800" b="1" dirty="0"/>
            </a:br>
            <a:br>
              <a:rPr lang="en-US" sz="2800" b="1" dirty="0"/>
            </a:br>
            <a:r>
              <a:rPr lang="en-US" sz="2800" dirty="0"/>
              <a:t>Static methods belong to the class, not to instances.</a:t>
            </a:r>
            <a:endParaRPr lang="en-IN" sz="2800" dirty="0"/>
          </a:p>
        </p:txBody>
      </p:sp>
      <p:pic>
        <p:nvPicPr>
          <p:cNvPr id="5" name="Picture 4">
            <a:extLst>
              <a:ext uri="{FF2B5EF4-FFF2-40B4-BE49-F238E27FC236}">
                <a16:creationId xmlns:a16="http://schemas.microsoft.com/office/drawing/2014/main" id="{92DF47B0-B902-EE33-38C0-2D778D75B20D}"/>
              </a:ext>
            </a:extLst>
          </p:cNvPr>
          <p:cNvPicPr>
            <a:picLocks noChangeAspect="1"/>
          </p:cNvPicPr>
          <p:nvPr/>
        </p:nvPicPr>
        <p:blipFill>
          <a:blip r:embed="rId2"/>
          <a:stretch>
            <a:fillRect/>
          </a:stretch>
        </p:blipFill>
        <p:spPr>
          <a:xfrm>
            <a:off x="2939120" y="1743591"/>
            <a:ext cx="6044859" cy="2707877"/>
          </a:xfrm>
          <a:prstGeom prst="rect">
            <a:avLst/>
          </a:prstGeom>
        </p:spPr>
      </p:pic>
      <p:sp>
        <p:nvSpPr>
          <p:cNvPr id="7" name="TextBox 6">
            <a:extLst>
              <a:ext uri="{FF2B5EF4-FFF2-40B4-BE49-F238E27FC236}">
                <a16:creationId xmlns:a16="http://schemas.microsoft.com/office/drawing/2014/main" id="{096134BC-DEA8-8E00-4AA5-673F966C9476}"/>
              </a:ext>
            </a:extLst>
          </p:cNvPr>
          <p:cNvSpPr txBox="1"/>
          <p:nvPr/>
        </p:nvSpPr>
        <p:spPr>
          <a:xfrm>
            <a:off x="1620202" y="4906417"/>
            <a:ext cx="9409747" cy="1200329"/>
          </a:xfrm>
          <a:prstGeom prst="rect">
            <a:avLst/>
          </a:prstGeom>
          <a:noFill/>
        </p:spPr>
        <p:txBody>
          <a:bodyPr wrap="square">
            <a:spAutoFit/>
          </a:bodyPr>
          <a:lstStyle/>
          <a:p>
            <a:r>
              <a:rPr lang="en-IN" dirty="0"/>
              <a:t>✅ JavaScript supports both </a:t>
            </a:r>
            <a:r>
              <a:rPr lang="en-IN" b="1" dirty="0"/>
              <a:t>prototype-based</a:t>
            </a:r>
            <a:r>
              <a:rPr lang="en-IN" dirty="0"/>
              <a:t> and </a:t>
            </a:r>
            <a:r>
              <a:rPr lang="en-IN" b="1" dirty="0"/>
              <a:t>class-based OOP</a:t>
            </a:r>
            <a:r>
              <a:rPr lang="en-IN" dirty="0"/>
              <a:t>.</a:t>
            </a:r>
            <a:br>
              <a:rPr lang="en-IN" dirty="0"/>
            </a:br>
            <a:r>
              <a:rPr lang="en-IN" dirty="0"/>
              <a:t>✅ OOP helps in organizing code into </a:t>
            </a:r>
            <a:r>
              <a:rPr lang="en-IN" b="1" dirty="0"/>
              <a:t>reusable and maintainable</a:t>
            </a:r>
            <a:r>
              <a:rPr lang="en-IN" dirty="0"/>
              <a:t> components.</a:t>
            </a:r>
            <a:br>
              <a:rPr lang="en-IN" dirty="0"/>
            </a:br>
            <a:r>
              <a:rPr lang="en-IN" dirty="0"/>
              <a:t>✅ Concepts like </a:t>
            </a:r>
            <a:r>
              <a:rPr lang="en-IN" b="1" dirty="0"/>
              <a:t>inheritance, encapsulation, and polymorphism</a:t>
            </a:r>
            <a:r>
              <a:rPr lang="en-IN" dirty="0"/>
              <a:t> make JavaScript more powerful.</a:t>
            </a:r>
          </a:p>
        </p:txBody>
      </p:sp>
    </p:spTree>
    <p:extLst>
      <p:ext uri="{BB962C8B-B14F-4D97-AF65-F5344CB8AC3E}">
        <p14:creationId xmlns:p14="http://schemas.microsoft.com/office/powerpoint/2010/main" val="1052265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37C98FD-C03E-0EA1-E43D-87965804AE78}"/>
              </a:ext>
            </a:extLst>
          </p:cNvPr>
          <p:cNvSpPr txBox="1"/>
          <p:nvPr/>
        </p:nvSpPr>
        <p:spPr>
          <a:xfrm>
            <a:off x="2228850" y="202615"/>
            <a:ext cx="8206739" cy="830997"/>
          </a:xfrm>
          <a:prstGeom prst="rect">
            <a:avLst/>
          </a:prstGeom>
          <a:noFill/>
        </p:spPr>
        <p:txBody>
          <a:bodyPr wrap="square">
            <a:spAutoFit/>
          </a:bodyPr>
          <a:lstStyle/>
          <a:p>
            <a:pPr marL="0" indent="0" algn="ctr">
              <a:buNone/>
            </a:pPr>
            <a:r>
              <a:rPr lang="en-US" sz="2400" dirty="0">
                <a:latin typeface="Times New Roman" panose="02020603050405020304" pitchFamily="18" charset="0"/>
                <a:cs typeface="Times New Roman" panose="02020603050405020304" pitchFamily="18" charset="0"/>
              </a:rPr>
              <a:t>In </a:t>
            </a:r>
            <a:r>
              <a:rPr lang="en-US" sz="2400" b="1" dirty="0">
                <a:latin typeface="Times New Roman" panose="02020603050405020304" pitchFamily="18" charset="0"/>
                <a:cs typeface="Times New Roman" panose="02020603050405020304" pitchFamily="18" charset="0"/>
              </a:rPr>
              <a:t>ES5</a:t>
            </a:r>
            <a:r>
              <a:rPr lang="en-US" sz="2400" dirty="0">
                <a:latin typeface="Times New Roman" panose="02020603050405020304" pitchFamily="18" charset="0"/>
                <a:cs typeface="Times New Roman" panose="02020603050405020304" pitchFamily="18" charset="0"/>
              </a:rPr>
              <a:t>, inheritance is implemented using </a:t>
            </a:r>
            <a:r>
              <a:rPr lang="en-US" sz="2400" b="1" dirty="0">
                <a:latin typeface="Times New Roman" panose="02020603050405020304" pitchFamily="18" charset="0"/>
                <a:cs typeface="Times New Roman" panose="02020603050405020304" pitchFamily="18" charset="0"/>
              </a:rPr>
              <a:t>constructor functions</a:t>
            </a:r>
            <a:r>
              <a:rPr lang="en-US" sz="2400" dirty="0">
                <a:latin typeface="Times New Roman" panose="02020603050405020304" pitchFamily="18" charset="0"/>
                <a:cs typeface="Times New Roman" panose="02020603050405020304" pitchFamily="18" charset="0"/>
              </a:rPr>
              <a:t> and </a:t>
            </a:r>
            <a:r>
              <a:rPr lang="en-US" sz="2400" b="1" dirty="0">
                <a:latin typeface="Times New Roman" panose="02020603050405020304" pitchFamily="18" charset="0"/>
                <a:cs typeface="Times New Roman" panose="02020603050405020304" pitchFamily="18" charset="0"/>
              </a:rPr>
              <a:t>prototypes</a:t>
            </a:r>
            <a:r>
              <a:rPr lang="en-US" sz="2400" dirty="0">
                <a:latin typeface="Times New Roman" panose="02020603050405020304" pitchFamily="18" charset="0"/>
                <a:cs typeface="Times New Roman" panose="02020603050405020304" pitchFamily="18" charset="0"/>
              </a:rPr>
              <a:t>.</a:t>
            </a:r>
          </a:p>
        </p:txBody>
      </p:sp>
      <p:sp>
        <p:nvSpPr>
          <p:cNvPr id="11" name="TextBox 10">
            <a:extLst>
              <a:ext uri="{FF2B5EF4-FFF2-40B4-BE49-F238E27FC236}">
                <a16:creationId xmlns:a16="http://schemas.microsoft.com/office/drawing/2014/main" id="{BF3A90D2-D283-0F9F-6660-0D32C52FAF8E}"/>
              </a:ext>
            </a:extLst>
          </p:cNvPr>
          <p:cNvSpPr txBox="1"/>
          <p:nvPr/>
        </p:nvSpPr>
        <p:spPr>
          <a:xfrm>
            <a:off x="648653" y="700355"/>
            <a:ext cx="7386636" cy="6001643"/>
          </a:xfrm>
          <a:prstGeom prst="rect">
            <a:avLst/>
          </a:prstGeom>
          <a:noFill/>
        </p:spPr>
        <p:txBody>
          <a:bodyPr wrap="square">
            <a:spAutoFit/>
          </a:bodyPr>
          <a:lstStyle/>
          <a:p>
            <a:r>
              <a:rPr lang="en-IN" sz="1600" b="1" dirty="0"/>
              <a:t>// Parent Constructor Function</a:t>
            </a:r>
          </a:p>
          <a:p>
            <a:r>
              <a:rPr lang="en-IN" sz="1600" dirty="0"/>
              <a:t>function Person(name) {</a:t>
            </a:r>
          </a:p>
          <a:p>
            <a:r>
              <a:rPr lang="en-IN" sz="1600" dirty="0"/>
              <a:t>    this.name = name;</a:t>
            </a:r>
          </a:p>
          <a:p>
            <a:r>
              <a:rPr lang="en-IN" sz="1600" dirty="0"/>
              <a:t>}</a:t>
            </a:r>
          </a:p>
          <a:p>
            <a:r>
              <a:rPr lang="en-IN" sz="1600" b="1" dirty="0"/>
              <a:t>// Adding a method to Person's prototype</a:t>
            </a:r>
          </a:p>
          <a:p>
            <a:r>
              <a:rPr lang="en-IN" sz="1600" dirty="0" err="1"/>
              <a:t>Person.prototype.sayHello</a:t>
            </a:r>
            <a:r>
              <a:rPr lang="en-IN" sz="1600" dirty="0"/>
              <a:t> = function() {</a:t>
            </a:r>
          </a:p>
          <a:p>
            <a:r>
              <a:rPr lang="en-IN" sz="1600" dirty="0"/>
              <a:t>    console.log("Hello, my name is " + this.name);</a:t>
            </a:r>
          </a:p>
          <a:p>
            <a:r>
              <a:rPr lang="en-IN" sz="1600" dirty="0"/>
              <a:t>};</a:t>
            </a:r>
          </a:p>
          <a:p>
            <a:r>
              <a:rPr lang="en-IN" sz="1600" b="1" dirty="0"/>
              <a:t>// Child Constructor Function (Inheriting from Person)</a:t>
            </a:r>
          </a:p>
          <a:p>
            <a:r>
              <a:rPr lang="en-IN" sz="1600" dirty="0"/>
              <a:t>function Student(name, grade) {</a:t>
            </a:r>
          </a:p>
          <a:p>
            <a:r>
              <a:rPr lang="en-IN" sz="1600" dirty="0"/>
              <a:t>    </a:t>
            </a:r>
            <a:r>
              <a:rPr lang="en-IN" sz="1600" dirty="0" err="1"/>
              <a:t>Person.call</a:t>
            </a:r>
            <a:r>
              <a:rPr lang="en-IN" sz="1600" dirty="0"/>
              <a:t>(this, name); // Call Parent Constructor</a:t>
            </a:r>
          </a:p>
          <a:p>
            <a:r>
              <a:rPr lang="en-IN" sz="1600" dirty="0"/>
              <a:t>    </a:t>
            </a:r>
            <a:r>
              <a:rPr lang="en-IN" sz="1600" dirty="0" err="1"/>
              <a:t>this.grade</a:t>
            </a:r>
            <a:r>
              <a:rPr lang="en-IN" sz="1600" dirty="0"/>
              <a:t> = grade;</a:t>
            </a:r>
          </a:p>
          <a:p>
            <a:r>
              <a:rPr lang="en-IN" sz="1600" dirty="0"/>
              <a:t>}</a:t>
            </a:r>
          </a:p>
          <a:p>
            <a:r>
              <a:rPr lang="en-IN" sz="1600" b="1" dirty="0"/>
              <a:t>// Inherit methods from Person</a:t>
            </a:r>
          </a:p>
          <a:p>
            <a:r>
              <a:rPr lang="en-IN" sz="1600" dirty="0" err="1"/>
              <a:t>Student.prototype</a:t>
            </a:r>
            <a:r>
              <a:rPr lang="en-IN" sz="1600" dirty="0"/>
              <a:t> = </a:t>
            </a:r>
            <a:r>
              <a:rPr lang="en-IN" sz="1600" dirty="0" err="1"/>
              <a:t>Object.create</a:t>
            </a:r>
            <a:r>
              <a:rPr lang="en-IN" sz="1600" dirty="0"/>
              <a:t>(</a:t>
            </a:r>
            <a:r>
              <a:rPr lang="en-IN" sz="1600" dirty="0" err="1"/>
              <a:t>Person.prototype</a:t>
            </a:r>
            <a:r>
              <a:rPr lang="en-IN" sz="1600" dirty="0"/>
              <a:t>);</a:t>
            </a:r>
          </a:p>
          <a:p>
            <a:r>
              <a:rPr lang="en-IN" sz="1600" dirty="0" err="1"/>
              <a:t>Student.prototype.constructor</a:t>
            </a:r>
            <a:r>
              <a:rPr lang="en-IN" sz="1600" dirty="0"/>
              <a:t> = Student; // Reset constructor reference</a:t>
            </a:r>
          </a:p>
          <a:p>
            <a:r>
              <a:rPr lang="en-IN" sz="1600" b="1" dirty="0"/>
              <a:t>// Adding a method to Student</a:t>
            </a:r>
          </a:p>
          <a:p>
            <a:r>
              <a:rPr lang="en-IN" sz="1600" dirty="0" err="1"/>
              <a:t>Student.prototype.study</a:t>
            </a:r>
            <a:r>
              <a:rPr lang="en-IN" sz="1600" dirty="0"/>
              <a:t> = function() {</a:t>
            </a:r>
          </a:p>
          <a:p>
            <a:r>
              <a:rPr lang="en-IN" sz="1600" dirty="0"/>
              <a:t>    console.log(this.name + " is studying in grade " + </a:t>
            </a:r>
            <a:r>
              <a:rPr lang="en-IN" sz="1600" dirty="0" err="1"/>
              <a:t>this.grade</a:t>
            </a:r>
            <a:r>
              <a:rPr lang="en-IN" sz="1600" dirty="0"/>
              <a:t>);</a:t>
            </a:r>
          </a:p>
          <a:p>
            <a:r>
              <a:rPr lang="en-IN" sz="1600" dirty="0"/>
              <a:t>};</a:t>
            </a:r>
          </a:p>
          <a:p>
            <a:r>
              <a:rPr lang="en-IN" sz="1600" b="1" dirty="0"/>
              <a:t>// Creating an instance of Student</a:t>
            </a:r>
          </a:p>
          <a:p>
            <a:r>
              <a:rPr lang="en-IN" sz="1600" dirty="0"/>
              <a:t>var student1 = new Student("Alice", 10);</a:t>
            </a:r>
          </a:p>
          <a:p>
            <a:r>
              <a:rPr lang="en-IN" sz="1600" dirty="0"/>
              <a:t>student1.sayHello(); // </a:t>
            </a:r>
            <a:r>
              <a:rPr lang="en-IN" sz="1600" b="1" dirty="0"/>
              <a:t>Output: Hello, my name is Alice</a:t>
            </a:r>
          </a:p>
          <a:p>
            <a:r>
              <a:rPr lang="en-IN" sz="1600" dirty="0"/>
              <a:t>student1.study();    // </a:t>
            </a:r>
            <a:r>
              <a:rPr lang="en-IN" sz="1600" b="1" dirty="0"/>
              <a:t>Output: Alice is studying in grade 10</a:t>
            </a:r>
          </a:p>
        </p:txBody>
      </p:sp>
      <p:sp>
        <p:nvSpPr>
          <p:cNvPr id="13" name="TextBox 12">
            <a:extLst>
              <a:ext uri="{FF2B5EF4-FFF2-40B4-BE49-F238E27FC236}">
                <a16:creationId xmlns:a16="http://schemas.microsoft.com/office/drawing/2014/main" id="{02BDF8A1-4C94-CD74-9E9A-F8B789BFC816}"/>
              </a:ext>
            </a:extLst>
          </p:cNvPr>
          <p:cNvSpPr txBox="1"/>
          <p:nvPr/>
        </p:nvSpPr>
        <p:spPr>
          <a:xfrm>
            <a:off x="7540943" y="2051923"/>
            <a:ext cx="4231957" cy="1815882"/>
          </a:xfrm>
          <a:prstGeom prst="rect">
            <a:avLst/>
          </a:prstGeom>
          <a:noFill/>
        </p:spPr>
        <p:txBody>
          <a:bodyPr wrap="square">
            <a:spAutoFit/>
          </a:bodyPr>
          <a:lstStyle/>
          <a:p>
            <a:r>
              <a:rPr lang="en-US" sz="2800" b="1" dirty="0"/>
              <a:t>ES5 approach requires more steps</a:t>
            </a:r>
            <a:r>
              <a:rPr lang="en-US" sz="2800" dirty="0"/>
              <a:t> compared to ES6 classes but achieves the same result!</a:t>
            </a:r>
            <a:endParaRPr lang="en-IN" sz="2800" dirty="0"/>
          </a:p>
        </p:txBody>
      </p:sp>
    </p:spTree>
    <p:extLst>
      <p:ext uri="{BB962C8B-B14F-4D97-AF65-F5344CB8AC3E}">
        <p14:creationId xmlns:p14="http://schemas.microsoft.com/office/powerpoint/2010/main" val="2079817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8D42F-507D-F201-502A-253BD988C6A7}"/>
              </a:ext>
            </a:extLst>
          </p:cNvPr>
          <p:cNvSpPr>
            <a:spLocks noGrp="1"/>
          </p:cNvSpPr>
          <p:nvPr>
            <p:ph type="title"/>
          </p:nvPr>
        </p:nvSpPr>
        <p:spPr>
          <a:xfrm>
            <a:off x="838200" y="365125"/>
            <a:ext cx="10515600" cy="480695"/>
          </a:xfrm>
        </p:spPr>
        <p:txBody>
          <a:bodyPr>
            <a:noAutofit/>
          </a:bodyPr>
          <a:lstStyle/>
          <a:p>
            <a:pPr marL="0" marR="0" lvl="0" indent="0" defTabSz="914400" rtl="0" eaLnBrk="0" fontAlgn="base" latinLnBrk="0" hangingPunct="0">
              <a:lnSpc>
                <a:spcPct val="100000"/>
              </a:lnSpc>
              <a:spcBef>
                <a:spcPct val="0"/>
              </a:spcBef>
              <a:spcAft>
                <a:spcPct val="0"/>
              </a:spcAft>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 </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ES6</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inheritance is done using the class and extends keywords, making it more readable and structured.</a:t>
            </a:r>
            <a:endParaRPr lang="en-IN" sz="2400" dirty="0"/>
          </a:p>
        </p:txBody>
      </p:sp>
      <p:sp>
        <p:nvSpPr>
          <p:cNvPr id="5" name="TextBox 4">
            <a:extLst>
              <a:ext uri="{FF2B5EF4-FFF2-40B4-BE49-F238E27FC236}">
                <a16:creationId xmlns:a16="http://schemas.microsoft.com/office/drawing/2014/main" id="{729567D0-7754-061B-78FA-C9721EE36D7F}"/>
              </a:ext>
            </a:extLst>
          </p:cNvPr>
          <p:cNvSpPr txBox="1"/>
          <p:nvPr/>
        </p:nvSpPr>
        <p:spPr>
          <a:xfrm>
            <a:off x="442912" y="948372"/>
            <a:ext cx="8304847" cy="5755422"/>
          </a:xfrm>
          <a:prstGeom prst="rect">
            <a:avLst/>
          </a:prstGeom>
          <a:noFill/>
        </p:spPr>
        <p:txBody>
          <a:bodyPr wrap="square">
            <a:spAutoFit/>
          </a:bodyPr>
          <a:lstStyle/>
          <a:p>
            <a:r>
              <a:rPr lang="en-IN" sz="1600" b="1" dirty="0"/>
              <a:t>// Parent Class</a:t>
            </a:r>
          </a:p>
          <a:p>
            <a:r>
              <a:rPr lang="en-IN" sz="1600" dirty="0"/>
              <a:t>class Person {</a:t>
            </a:r>
          </a:p>
          <a:p>
            <a:r>
              <a:rPr lang="en-IN" sz="1600" dirty="0"/>
              <a:t>    constructor(name) {</a:t>
            </a:r>
          </a:p>
          <a:p>
            <a:r>
              <a:rPr lang="en-IN" sz="1600" dirty="0"/>
              <a:t>        this.name = name;</a:t>
            </a:r>
          </a:p>
          <a:p>
            <a:r>
              <a:rPr lang="en-IN" sz="1600" dirty="0"/>
              <a:t>    }</a:t>
            </a:r>
          </a:p>
          <a:p>
            <a:r>
              <a:rPr lang="en-IN" sz="1600" dirty="0"/>
              <a:t>    </a:t>
            </a:r>
            <a:r>
              <a:rPr lang="en-IN" sz="1600" dirty="0" err="1"/>
              <a:t>sayHello</a:t>
            </a:r>
            <a:r>
              <a:rPr lang="en-IN" sz="1600" dirty="0"/>
              <a:t>() {</a:t>
            </a:r>
          </a:p>
          <a:p>
            <a:r>
              <a:rPr lang="en-IN" sz="1600" dirty="0"/>
              <a:t>        console.log(`Hello, my name is ${this.name}`);</a:t>
            </a:r>
          </a:p>
          <a:p>
            <a:r>
              <a:rPr lang="en-IN" sz="1600" dirty="0"/>
              <a:t>    }</a:t>
            </a:r>
          </a:p>
          <a:p>
            <a:r>
              <a:rPr lang="en-IN" sz="1600" dirty="0"/>
              <a:t>}</a:t>
            </a:r>
          </a:p>
          <a:p>
            <a:r>
              <a:rPr lang="en-IN" sz="1600" b="1" dirty="0"/>
              <a:t>// Child Class (Inheriting from Person)</a:t>
            </a:r>
          </a:p>
          <a:p>
            <a:r>
              <a:rPr lang="en-IN" sz="1600" dirty="0"/>
              <a:t>class Student extends Person {</a:t>
            </a:r>
          </a:p>
          <a:p>
            <a:r>
              <a:rPr lang="en-IN" sz="1600" dirty="0"/>
              <a:t>    constructor(name, grade) {</a:t>
            </a:r>
          </a:p>
          <a:p>
            <a:r>
              <a:rPr lang="en-IN" sz="1600" dirty="0"/>
              <a:t>        super(name); </a:t>
            </a:r>
            <a:r>
              <a:rPr lang="en-IN" sz="1600" b="1" dirty="0"/>
              <a:t>// Calls the Parent Class Constructor</a:t>
            </a:r>
          </a:p>
          <a:p>
            <a:r>
              <a:rPr lang="en-IN" sz="1600" dirty="0"/>
              <a:t>        </a:t>
            </a:r>
            <a:r>
              <a:rPr lang="en-IN" sz="1600" dirty="0" err="1"/>
              <a:t>this.grade</a:t>
            </a:r>
            <a:r>
              <a:rPr lang="en-IN" sz="1600" dirty="0"/>
              <a:t> = grade;</a:t>
            </a:r>
          </a:p>
          <a:p>
            <a:r>
              <a:rPr lang="en-IN" sz="1600" dirty="0"/>
              <a:t>    }</a:t>
            </a:r>
          </a:p>
          <a:p>
            <a:r>
              <a:rPr lang="en-IN" sz="1600" dirty="0"/>
              <a:t>    study() {</a:t>
            </a:r>
          </a:p>
          <a:p>
            <a:r>
              <a:rPr lang="en-IN" sz="1600" dirty="0"/>
              <a:t>        console.log(`${this.name} is studying in grade ${</a:t>
            </a:r>
            <a:r>
              <a:rPr lang="en-IN" sz="1600" dirty="0" err="1"/>
              <a:t>this.grade</a:t>
            </a:r>
            <a:r>
              <a:rPr lang="en-IN" sz="1600" dirty="0"/>
              <a:t>}`);</a:t>
            </a:r>
          </a:p>
          <a:p>
            <a:r>
              <a:rPr lang="en-IN" sz="1600" dirty="0"/>
              <a:t>    }</a:t>
            </a:r>
          </a:p>
          <a:p>
            <a:r>
              <a:rPr lang="en-IN" sz="1600" dirty="0"/>
              <a:t>}</a:t>
            </a:r>
          </a:p>
          <a:p>
            <a:r>
              <a:rPr lang="en-IN" sz="1600" b="1" dirty="0"/>
              <a:t>// Creating an instance of Student</a:t>
            </a:r>
          </a:p>
          <a:p>
            <a:r>
              <a:rPr lang="en-IN" sz="1600" dirty="0"/>
              <a:t>let student1 = new Student("Alice", 10);</a:t>
            </a:r>
          </a:p>
          <a:p>
            <a:r>
              <a:rPr lang="en-IN" sz="1600" dirty="0"/>
              <a:t>student1.sayHello(); // </a:t>
            </a:r>
            <a:r>
              <a:rPr lang="en-IN" sz="1600" b="1" dirty="0"/>
              <a:t>Output: Hello, my name is Alice</a:t>
            </a:r>
          </a:p>
          <a:p>
            <a:r>
              <a:rPr lang="en-IN" sz="1600" dirty="0"/>
              <a:t>student1.study();    // </a:t>
            </a:r>
            <a:r>
              <a:rPr lang="en-IN" sz="1600" b="1" dirty="0"/>
              <a:t>Output: Alice is studying in grade 10</a:t>
            </a:r>
          </a:p>
        </p:txBody>
      </p:sp>
    </p:spTree>
    <p:extLst>
      <p:ext uri="{BB962C8B-B14F-4D97-AF65-F5344CB8AC3E}">
        <p14:creationId xmlns:p14="http://schemas.microsoft.com/office/powerpoint/2010/main" val="16871683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B02E2B67-9007-C2D5-8F2B-F338A83B568A}"/>
              </a:ext>
            </a:extLst>
          </p:cNvPr>
          <p:cNvPicPr>
            <a:picLocks noChangeAspect="1"/>
          </p:cNvPicPr>
          <p:nvPr/>
        </p:nvPicPr>
        <p:blipFill>
          <a:blip r:embed="rId2"/>
          <a:stretch>
            <a:fillRect/>
          </a:stretch>
        </p:blipFill>
        <p:spPr>
          <a:xfrm>
            <a:off x="643467" y="961728"/>
            <a:ext cx="10905066" cy="4934543"/>
          </a:xfrm>
          <a:prstGeom prst="rect">
            <a:avLst/>
          </a:prstGeom>
        </p:spPr>
      </p:pic>
    </p:spTree>
    <p:extLst>
      <p:ext uri="{BB962C8B-B14F-4D97-AF65-F5344CB8AC3E}">
        <p14:creationId xmlns:p14="http://schemas.microsoft.com/office/powerpoint/2010/main" val="1965664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C765F-474C-3197-1EEC-5E866FA0BF0B}"/>
              </a:ext>
            </a:extLst>
          </p:cNvPr>
          <p:cNvSpPr>
            <a:spLocks noGrp="1"/>
          </p:cNvSpPr>
          <p:nvPr>
            <p:ph type="title"/>
          </p:nvPr>
        </p:nvSpPr>
        <p:spPr/>
        <p:txBody>
          <a:bodyPr/>
          <a:lstStyle/>
          <a:p>
            <a:pPr algn="ctr"/>
            <a:r>
              <a:rPr lang="en-US"/>
              <a:t>var</a:t>
            </a:r>
            <a:endParaRPr lang="en-IN" dirty="0"/>
          </a:p>
        </p:txBody>
      </p:sp>
      <p:sp>
        <p:nvSpPr>
          <p:cNvPr id="3" name="Content Placeholder 2">
            <a:extLst>
              <a:ext uri="{FF2B5EF4-FFF2-40B4-BE49-F238E27FC236}">
                <a16:creationId xmlns:a16="http://schemas.microsoft.com/office/drawing/2014/main" id="{381067AB-D30F-AAEE-5FCB-B855333FD408}"/>
              </a:ext>
            </a:extLst>
          </p:cNvPr>
          <p:cNvSpPr>
            <a:spLocks noGrp="1"/>
          </p:cNvSpPr>
          <p:nvPr>
            <p:ph idx="1"/>
          </p:nvPr>
        </p:nvSpPr>
        <p:spPr>
          <a:xfrm>
            <a:off x="838200" y="1520190"/>
            <a:ext cx="10515600" cy="4656773"/>
          </a:xfrm>
        </p:spPr>
        <p:txBody>
          <a:bodyPr>
            <a:normAutofit fontScale="92500" lnSpcReduction="20000"/>
          </a:bodyPr>
          <a:lstStyle/>
          <a:p>
            <a:pPr marL="0" indent="0">
              <a:buNone/>
            </a:pPr>
            <a:r>
              <a:rPr lang="en-IN" dirty="0"/>
              <a:t>function </a:t>
            </a:r>
            <a:r>
              <a:rPr lang="en-IN" dirty="0" err="1"/>
              <a:t>varExample</a:t>
            </a:r>
            <a:r>
              <a:rPr lang="en-IN" dirty="0"/>
              <a:t>() {</a:t>
            </a:r>
          </a:p>
          <a:p>
            <a:pPr marL="0" indent="0">
              <a:buNone/>
            </a:pPr>
            <a:r>
              <a:rPr lang="en-IN" dirty="0"/>
              <a:t>    var x = 10;</a:t>
            </a:r>
          </a:p>
          <a:p>
            <a:pPr marL="0" indent="0">
              <a:buNone/>
            </a:pPr>
            <a:r>
              <a:rPr lang="en-IN" dirty="0"/>
              <a:t>    console.log("Initial value of x:", x); // Output: 10</a:t>
            </a:r>
          </a:p>
          <a:p>
            <a:pPr marL="0" indent="0">
              <a:buNone/>
            </a:pPr>
            <a:r>
              <a:rPr lang="en-IN" dirty="0"/>
              <a:t>    if (true) {</a:t>
            </a:r>
          </a:p>
          <a:p>
            <a:pPr marL="0" indent="0">
              <a:buNone/>
            </a:pPr>
            <a:r>
              <a:rPr lang="en-IN" dirty="0"/>
              <a:t>        var x = 20; // Redeclared inside the block</a:t>
            </a:r>
          </a:p>
          <a:p>
            <a:pPr marL="0" indent="0">
              <a:buNone/>
            </a:pPr>
            <a:r>
              <a:rPr lang="en-IN" dirty="0"/>
              <a:t>        console.log("Inside block, x:", x); // Output: 20</a:t>
            </a:r>
          </a:p>
          <a:p>
            <a:pPr marL="0" indent="0">
              <a:buNone/>
            </a:pPr>
            <a:r>
              <a:rPr lang="en-IN" dirty="0"/>
              <a:t>    }</a:t>
            </a:r>
          </a:p>
          <a:p>
            <a:pPr marL="0" indent="0">
              <a:buNone/>
            </a:pPr>
            <a:r>
              <a:rPr lang="en-IN" dirty="0"/>
              <a:t>    console.log("Outside block, x:", x); // Output: 20 (var is function-scoped)</a:t>
            </a:r>
          </a:p>
          <a:p>
            <a:pPr marL="0" indent="0">
              <a:buNone/>
            </a:pPr>
            <a:r>
              <a:rPr lang="en-IN" dirty="0"/>
              <a:t>}</a:t>
            </a:r>
          </a:p>
          <a:p>
            <a:pPr marL="0" indent="0">
              <a:buNone/>
            </a:pPr>
            <a:r>
              <a:rPr lang="en-IN" dirty="0" err="1"/>
              <a:t>varExample</a:t>
            </a:r>
            <a:r>
              <a:rPr lang="en-IN" dirty="0"/>
              <a:t>();</a:t>
            </a:r>
          </a:p>
          <a:p>
            <a:endParaRPr lang="en-IN" dirty="0"/>
          </a:p>
        </p:txBody>
      </p:sp>
    </p:spTree>
    <p:extLst>
      <p:ext uri="{BB962C8B-B14F-4D97-AF65-F5344CB8AC3E}">
        <p14:creationId xmlns:p14="http://schemas.microsoft.com/office/powerpoint/2010/main" val="2501898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15066-9F8E-1559-992B-DD05D7F42C81}"/>
              </a:ext>
            </a:extLst>
          </p:cNvPr>
          <p:cNvSpPr>
            <a:spLocks noGrp="1"/>
          </p:cNvSpPr>
          <p:nvPr>
            <p:ph type="title"/>
          </p:nvPr>
        </p:nvSpPr>
        <p:spPr/>
        <p:txBody>
          <a:bodyPr/>
          <a:lstStyle/>
          <a:p>
            <a:pPr algn="ctr"/>
            <a:r>
              <a:rPr lang="en-US" dirty="0"/>
              <a:t>let</a:t>
            </a:r>
            <a:endParaRPr lang="en-IN" dirty="0"/>
          </a:p>
        </p:txBody>
      </p:sp>
      <p:sp>
        <p:nvSpPr>
          <p:cNvPr id="3" name="Content Placeholder 2">
            <a:extLst>
              <a:ext uri="{FF2B5EF4-FFF2-40B4-BE49-F238E27FC236}">
                <a16:creationId xmlns:a16="http://schemas.microsoft.com/office/drawing/2014/main" id="{ACD281C0-F1F8-1D9B-7737-447D126DE8B5}"/>
              </a:ext>
            </a:extLst>
          </p:cNvPr>
          <p:cNvSpPr>
            <a:spLocks noGrp="1"/>
          </p:cNvSpPr>
          <p:nvPr>
            <p:ph idx="1"/>
          </p:nvPr>
        </p:nvSpPr>
        <p:spPr/>
        <p:txBody>
          <a:bodyPr>
            <a:normAutofit fontScale="92500" lnSpcReduction="20000"/>
          </a:bodyPr>
          <a:lstStyle/>
          <a:p>
            <a:pPr marL="0" indent="0">
              <a:buNone/>
            </a:pPr>
            <a:r>
              <a:rPr lang="en-IN" dirty="0"/>
              <a:t>function </a:t>
            </a:r>
            <a:r>
              <a:rPr lang="en-IN" dirty="0" err="1"/>
              <a:t>letExample</a:t>
            </a:r>
            <a:r>
              <a:rPr lang="en-IN" dirty="0"/>
              <a:t>() {</a:t>
            </a:r>
          </a:p>
          <a:p>
            <a:pPr marL="0" indent="0">
              <a:buNone/>
            </a:pPr>
            <a:r>
              <a:rPr lang="en-IN" dirty="0"/>
              <a:t>    let y = 30;</a:t>
            </a:r>
          </a:p>
          <a:p>
            <a:pPr marL="0" indent="0">
              <a:buNone/>
            </a:pPr>
            <a:r>
              <a:rPr lang="en-IN" dirty="0"/>
              <a:t>    console.log("Initial value of y:", y); // Output: 30</a:t>
            </a:r>
          </a:p>
          <a:p>
            <a:pPr marL="0" indent="0">
              <a:buNone/>
            </a:pPr>
            <a:r>
              <a:rPr lang="en-IN" dirty="0"/>
              <a:t>    if (true) {</a:t>
            </a:r>
          </a:p>
          <a:p>
            <a:pPr marL="0" indent="0">
              <a:buNone/>
            </a:pPr>
            <a:r>
              <a:rPr lang="en-IN" dirty="0"/>
              <a:t>        let y = 40; // New variable inside block</a:t>
            </a:r>
          </a:p>
          <a:p>
            <a:pPr marL="0" indent="0">
              <a:buNone/>
            </a:pPr>
            <a:r>
              <a:rPr lang="en-IN" dirty="0"/>
              <a:t>        console.log("Inside block, y:", y); // Output: 40</a:t>
            </a:r>
          </a:p>
          <a:p>
            <a:pPr marL="0" indent="0">
              <a:buNone/>
            </a:pPr>
            <a:r>
              <a:rPr lang="en-IN" dirty="0"/>
              <a:t>    }</a:t>
            </a:r>
          </a:p>
          <a:p>
            <a:pPr marL="0" indent="0">
              <a:buNone/>
            </a:pPr>
            <a:r>
              <a:rPr lang="en-IN" dirty="0"/>
              <a:t>    console.log("Outside block, y:", y); // Output: 30 (let is block-scoped)</a:t>
            </a:r>
          </a:p>
          <a:p>
            <a:pPr marL="0" indent="0">
              <a:buNone/>
            </a:pPr>
            <a:r>
              <a:rPr lang="en-IN" dirty="0"/>
              <a:t>}</a:t>
            </a:r>
          </a:p>
          <a:p>
            <a:pPr marL="0" indent="0">
              <a:buNone/>
            </a:pPr>
            <a:r>
              <a:rPr lang="en-IN" dirty="0" err="1"/>
              <a:t>letExample</a:t>
            </a:r>
            <a:r>
              <a:rPr lang="en-IN" dirty="0"/>
              <a:t>();</a:t>
            </a:r>
          </a:p>
          <a:p>
            <a:endParaRPr lang="en-IN" dirty="0"/>
          </a:p>
        </p:txBody>
      </p:sp>
    </p:spTree>
    <p:extLst>
      <p:ext uri="{BB962C8B-B14F-4D97-AF65-F5344CB8AC3E}">
        <p14:creationId xmlns:p14="http://schemas.microsoft.com/office/powerpoint/2010/main" val="330362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550ED-4881-732F-BB2C-D2BDBD86D784}"/>
              </a:ext>
            </a:extLst>
          </p:cNvPr>
          <p:cNvSpPr>
            <a:spLocks noGrp="1"/>
          </p:cNvSpPr>
          <p:nvPr>
            <p:ph type="title"/>
          </p:nvPr>
        </p:nvSpPr>
        <p:spPr/>
        <p:txBody>
          <a:bodyPr/>
          <a:lstStyle/>
          <a:p>
            <a:pPr algn="ctr"/>
            <a:r>
              <a:rPr lang="en-US" dirty="0"/>
              <a:t>const</a:t>
            </a:r>
            <a:endParaRPr lang="en-IN" dirty="0"/>
          </a:p>
        </p:txBody>
      </p:sp>
      <p:sp>
        <p:nvSpPr>
          <p:cNvPr id="3" name="Content Placeholder 2">
            <a:extLst>
              <a:ext uri="{FF2B5EF4-FFF2-40B4-BE49-F238E27FC236}">
                <a16:creationId xmlns:a16="http://schemas.microsoft.com/office/drawing/2014/main" id="{6F4118F6-13A6-9208-834B-CB843518FCEF}"/>
              </a:ext>
            </a:extLst>
          </p:cNvPr>
          <p:cNvSpPr>
            <a:spLocks noGrp="1"/>
          </p:cNvSpPr>
          <p:nvPr>
            <p:ph idx="1"/>
          </p:nvPr>
        </p:nvSpPr>
        <p:spPr/>
        <p:txBody>
          <a:bodyPr>
            <a:normAutofit fontScale="85000" lnSpcReduction="20000"/>
          </a:bodyPr>
          <a:lstStyle/>
          <a:p>
            <a:pPr marL="0" indent="0">
              <a:buNone/>
            </a:pPr>
            <a:r>
              <a:rPr lang="en-IN" dirty="0"/>
              <a:t>function </a:t>
            </a:r>
            <a:r>
              <a:rPr lang="en-IN" dirty="0" err="1"/>
              <a:t>constExample</a:t>
            </a:r>
            <a:r>
              <a:rPr lang="en-IN" dirty="0"/>
              <a:t>() {</a:t>
            </a:r>
          </a:p>
          <a:p>
            <a:pPr marL="0" indent="0">
              <a:buNone/>
            </a:pPr>
            <a:r>
              <a:rPr lang="en-IN" dirty="0"/>
              <a:t>    </a:t>
            </a:r>
            <a:r>
              <a:rPr lang="en-IN" dirty="0" err="1"/>
              <a:t>const</a:t>
            </a:r>
            <a:r>
              <a:rPr lang="en-IN" dirty="0"/>
              <a:t> z = 50;</a:t>
            </a:r>
          </a:p>
          <a:p>
            <a:pPr marL="0" indent="0">
              <a:buNone/>
            </a:pPr>
            <a:r>
              <a:rPr lang="en-IN" dirty="0"/>
              <a:t>    console.log("Value of z:", z); // Output: 50</a:t>
            </a:r>
          </a:p>
          <a:p>
            <a:pPr marL="0" indent="0">
              <a:buNone/>
            </a:pPr>
            <a:r>
              <a:rPr lang="en-IN" dirty="0"/>
              <a:t>    </a:t>
            </a:r>
            <a:r>
              <a:rPr lang="en-IN" b="1" dirty="0"/>
              <a:t>// z = 60; // This would cause an error (Assignment to constant variable)</a:t>
            </a:r>
          </a:p>
          <a:p>
            <a:pPr marL="0" indent="0">
              <a:buNone/>
            </a:pPr>
            <a:r>
              <a:rPr lang="en-IN" dirty="0"/>
              <a:t>    if (true) {</a:t>
            </a:r>
          </a:p>
          <a:p>
            <a:pPr marL="0" indent="0">
              <a:buNone/>
            </a:pPr>
            <a:r>
              <a:rPr lang="en-IN" dirty="0"/>
              <a:t>        </a:t>
            </a:r>
            <a:r>
              <a:rPr lang="en-IN" dirty="0" err="1"/>
              <a:t>const</a:t>
            </a:r>
            <a:r>
              <a:rPr lang="en-IN" dirty="0"/>
              <a:t> z = 70; // Allowed, since it's a new block-scoped variable</a:t>
            </a:r>
          </a:p>
          <a:p>
            <a:pPr marL="0" indent="0">
              <a:buNone/>
            </a:pPr>
            <a:r>
              <a:rPr lang="en-IN" dirty="0"/>
              <a:t>        console.log("Inside block, z:", z); // Output: 70</a:t>
            </a:r>
          </a:p>
          <a:p>
            <a:pPr marL="0" indent="0">
              <a:buNone/>
            </a:pPr>
            <a:r>
              <a:rPr lang="en-IN" dirty="0"/>
              <a:t>    }</a:t>
            </a:r>
          </a:p>
          <a:p>
            <a:pPr marL="0" indent="0">
              <a:buNone/>
            </a:pPr>
            <a:r>
              <a:rPr lang="en-IN" dirty="0"/>
              <a:t>    console.log("Outside block, z:", z); // Output: 50</a:t>
            </a:r>
          </a:p>
          <a:p>
            <a:pPr marL="0" indent="0">
              <a:buNone/>
            </a:pPr>
            <a:r>
              <a:rPr lang="en-IN" dirty="0"/>
              <a:t>}</a:t>
            </a:r>
          </a:p>
          <a:p>
            <a:pPr marL="0" indent="0">
              <a:buNone/>
            </a:pPr>
            <a:r>
              <a:rPr lang="en-IN" dirty="0" err="1"/>
              <a:t>constExample</a:t>
            </a:r>
            <a:r>
              <a:rPr lang="en-IN" dirty="0"/>
              <a:t>();</a:t>
            </a:r>
          </a:p>
          <a:p>
            <a:endParaRPr lang="en-IN" dirty="0"/>
          </a:p>
        </p:txBody>
      </p:sp>
    </p:spTree>
    <p:extLst>
      <p:ext uri="{BB962C8B-B14F-4D97-AF65-F5344CB8AC3E}">
        <p14:creationId xmlns:p14="http://schemas.microsoft.com/office/powerpoint/2010/main" val="2680100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35522-7A39-E468-F3D7-FB41DF8C7EB1}"/>
              </a:ext>
            </a:extLst>
          </p:cNvPr>
          <p:cNvSpPr>
            <a:spLocks noGrp="1"/>
          </p:cNvSpPr>
          <p:nvPr>
            <p:ph type="title"/>
          </p:nvPr>
        </p:nvSpPr>
        <p:spPr/>
        <p:txBody>
          <a:bodyPr/>
          <a:lstStyle/>
          <a:p>
            <a:pPr algn="ctr"/>
            <a:r>
              <a:rPr lang="en-US"/>
              <a:t>Data Types</a:t>
            </a:r>
            <a:endParaRPr lang="en-IN" dirty="0"/>
          </a:p>
        </p:txBody>
      </p:sp>
      <p:sp>
        <p:nvSpPr>
          <p:cNvPr id="3" name="Content Placeholder 2">
            <a:extLst>
              <a:ext uri="{FF2B5EF4-FFF2-40B4-BE49-F238E27FC236}">
                <a16:creationId xmlns:a16="http://schemas.microsoft.com/office/drawing/2014/main" id="{89E4C0C9-D476-966E-1335-BD65781D7F59}"/>
              </a:ext>
            </a:extLst>
          </p:cNvPr>
          <p:cNvSpPr>
            <a:spLocks noGrp="1"/>
          </p:cNvSpPr>
          <p:nvPr>
            <p:ph idx="1"/>
          </p:nvPr>
        </p:nvSpPr>
        <p:spPr/>
        <p:txBody>
          <a:bodyPr/>
          <a:lstStyle/>
          <a:p>
            <a:r>
              <a:rPr lang="en-IN" dirty="0"/>
              <a:t>String</a:t>
            </a:r>
          </a:p>
          <a:p>
            <a:r>
              <a:rPr lang="en-IN" dirty="0"/>
              <a:t>Number</a:t>
            </a:r>
          </a:p>
          <a:p>
            <a:r>
              <a:rPr lang="en-IN" dirty="0"/>
              <a:t>Boolean</a:t>
            </a:r>
          </a:p>
          <a:p>
            <a:r>
              <a:rPr lang="en-IN" dirty="0"/>
              <a:t>Null</a:t>
            </a:r>
          </a:p>
          <a:p>
            <a:r>
              <a:rPr lang="en-IN" dirty="0"/>
              <a:t>Undefined</a:t>
            </a:r>
          </a:p>
          <a:p>
            <a:r>
              <a:rPr lang="en-IN" dirty="0"/>
              <a:t>Array</a:t>
            </a:r>
          </a:p>
          <a:p>
            <a:r>
              <a:rPr lang="en-IN" dirty="0"/>
              <a:t>Object</a:t>
            </a:r>
          </a:p>
        </p:txBody>
      </p:sp>
      <p:sp>
        <p:nvSpPr>
          <p:cNvPr id="4" name="Right Brace 3">
            <a:extLst>
              <a:ext uri="{FF2B5EF4-FFF2-40B4-BE49-F238E27FC236}">
                <a16:creationId xmlns:a16="http://schemas.microsoft.com/office/drawing/2014/main" id="{CFE26C44-86E4-AB3C-6D3B-0AA05774E92A}"/>
              </a:ext>
            </a:extLst>
          </p:cNvPr>
          <p:cNvSpPr/>
          <p:nvPr/>
        </p:nvSpPr>
        <p:spPr>
          <a:xfrm>
            <a:off x="2642235" y="4510603"/>
            <a:ext cx="400050" cy="76287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a:p>
        </p:txBody>
      </p:sp>
      <p:sp>
        <p:nvSpPr>
          <p:cNvPr id="7" name="TextBox 6">
            <a:extLst>
              <a:ext uri="{FF2B5EF4-FFF2-40B4-BE49-F238E27FC236}">
                <a16:creationId xmlns:a16="http://schemas.microsoft.com/office/drawing/2014/main" id="{CF5A8BFC-55D2-8A09-A82F-759F47D75BF4}"/>
              </a:ext>
            </a:extLst>
          </p:cNvPr>
          <p:cNvSpPr txBox="1"/>
          <p:nvPr/>
        </p:nvSpPr>
        <p:spPr>
          <a:xfrm>
            <a:off x="3866197" y="3059668"/>
            <a:ext cx="5166360" cy="369332"/>
          </a:xfrm>
          <a:prstGeom prst="rect">
            <a:avLst/>
          </a:prstGeom>
          <a:noFill/>
        </p:spPr>
        <p:txBody>
          <a:bodyPr wrap="square">
            <a:spAutoFit/>
          </a:bodyPr>
          <a:lstStyle/>
          <a:p>
            <a:r>
              <a:rPr lang="en-US" dirty="0"/>
              <a:t>Primitive Data Types</a:t>
            </a:r>
            <a:endParaRPr lang="en-IN" dirty="0"/>
          </a:p>
        </p:txBody>
      </p:sp>
      <p:sp>
        <p:nvSpPr>
          <p:cNvPr id="8" name="Right Brace 7">
            <a:extLst>
              <a:ext uri="{FF2B5EF4-FFF2-40B4-BE49-F238E27FC236}">
                <a16:creationId xmlns:a16="http://schemas.microsoft.com/office/drawing/2014/main" id="{3892344F-D1DF-6B7B-E6F9-3DBFE16ECB22}"/>
              </a:ext>
            </a:extLst>
          </p:cNvPr>
          <p:cNvSpPr/>
          <p:nvPr/>
        </p:nvSpPr>
        <p:spPr>
          <a:xfrm>
            <a:off x="2842260" y="1970008"/>
            <a:ext cx="624840" cy="217932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a:p>
        </p:txBody>
      </p:sp>
      <p:sp>
        <p:nvSpPr>
          <p:cNvPr id="10" name="TextBox 9">
            <a:extLst>
              <a:ext uri="{FF2B5EF4-FFF2-40B4-BE49-F238E27FC236}">
                <a16:creationId xmlns:a16="http://schemas.microsoft.com/office/drawing/2014/main" id="{84375CB7-8FAC-1B82-44CC-15428D415DB3}"/>
              </a:ext>
            </a:extLst>
          </p:cNvPr>
          <p:cNvSpPr txBox="1"/>
          <p:nvPr/>
        </p:nvSpPr>
        <p:spPr>
          <a:xfrm>
            <a:off x="3154680" y="4685109"/>
            <a:ext cx="5166360" cy="369332"/>
          </a:xfrm>
          <a:prstGeom prst="rect">
            <a:avLst/>
          </a:prstGeom>
          <a:noFill/>
        </p:spPr>
        <p:txBody>
          <a:bodyPr wrap="square">
            <a:spAutoFit/>
          </a:bodyPr>
          <a:lstStyle/>
          <a:p>
            <a:r>
              <a:rPr lang="en-US" dirty="0"/>
              <a:t>Complex Data Types</a:t>
            </a:r>
            <a:endParaRPr lang="en-IN" dirty="0"/>
          </a:p>
        </p:txBody>
      </p:sp>
    </p:spTree>
    <p:extLst>
      <p:ext uri="{BB962C8B-B14F-4D97-AF65-F5344CB8AC3E}">
        <p14:creationId xmlns:p14="http://schemas.microsoft.com/office/powerpoint/2010/main" val="20575133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452</TotalTime>
  <Words>2054</Words>
  <Application>Microsoft Office PowerPoint</Application>
  <PresentationFormat>Widescreen</PresentationFormat>
  <Paragraphs>261</Paragraphs>
  <Slides>55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Aptos</vt:lpstr>
      <vt:lpstr>Aptos Display</vt:lpstr>
      <vt:lpstr>Arial</vt:lpstr>
      <vt:lpstr>Consolas</vt:lpstr>
      <vt:lpstr>Segoe UI</vt:lpstr>
      <vt:lpstr>Times New Roman</vt:lpstr>
      <vt:lpstr>Office Theme</vt:lpstr>
      <vt:lpstr>JavaScript Introduction</vt:lpstr>
      <vt:lpstr>What is JavaScript and its Process</vt:lpstr>
      <vt:lpstr>Advantages</vt:lpstr>
      <vt:lpstr>Variables in JavaScript</vt:lpstr>
      <vt:lpstr>PowerPoint Presentation</vt:lpstr>
      <vt:lpstr>var</vt:lpstr>
      <vt:lpstr>let</vt:lpstr>
      <vt:lpstr>const</vt:lpstr>
      <vt:lpstr>Data Types</vt:lpstr>
      <vt:lpstr>PowerPoint Presentation</vt:lpstr>
      <vt:lpstr>Array</vt:lpstr>
      <vt:lpstr>Object</vt:lpstr>
      <vt:lpstr>Operators &amp; Expressions</vt:lpstr>
      <vt:lpstr>PowerPoint Presentation</vt:lpstr>
      <vt:lpstr>PowerPoint Presentation</vt:lpstr>
      <vt:lpstr>Conditional statements</vt:lpstr>
      <vt:lpstr>Switch statement</vt:lpstr>
      <vt:lpstr>Dialogue Boxes in Java Script</vt:lpstr>
      <vt:lpstr>PowerPoint Presentation</vt:lpstr>
      <vt:lpstr>Type Conversion</vt:lpstr>
      <vt:lpstr>Functions in Java Script</vt:lpstr>
      <vt:lpstr>PowerPoint Presentation</vt:lpstr>
      <vt:lpstr>PowerPoint Presentation</vt:lpstr>
      <vt:lpstr>PowerPoint Presentation</vt:lpstr>
      <vt:lpstr>Scopes </vt:lpstr>
      <vt:lpstr>PowerPoint Presentation</vt:lpstr>
      <vt:lpstr>PowerPoint Presentation</vt:lpstr>
      <vt:lpstr>PowerPoint Presentation</vt:lpstr>
      <vt:lpstr>Methods in Java Script </vt:lpstr>
      <vt:lpstr>Javascript Array Methods</vt:lpstr>
      <vt:lpstr>PowerPoint Presentation</vt:lpstr>
      <vt:lpstr>PowerPoint Presentation</vt:lpstr>
      <vt:lpstr>PowerPoint Presentation</vt:lpstr>
      <vt:lpstr>Javascript String Methods</vt:lpstr>
      <vt:lpstr>PowerPoint Presentation</vt:lpstr>
      <vt:lpstr>PowerPoint Presentation</vt:lpstr>
      <vt:lpstr>JavaScript object methods</vt:lpstr>
      <vt:lpstr>PowerPoint Presentation</vt:lpstr>
      <vt:lpstr>PowerPoint Presentation</vt:lpstr>
      <vt:lpstr>PowerPoint Presentation</vt:lpstr>
      <vt:lpstr>Extend Objects in JavaScript</vt:lpstr>
      <vt:lpstr>PowerPoint Presentation</vt:lpstr>
      <vt:lpstr>PowerPoint Presentation</vt:lpstr>
      <vt:lpstr>PowerPoint Presentation</vt:lpstr>
      <vt:lpstr>PowerPoint Presentation</vt:lpstr>
      <vt:lpstr> OOP in JavaScript </vt:lpstr>
      <vt:lpstr>PowerPoint Presentation</vt:lpstr>
      <vt:lpstr>PowerPoint Presentation</vt:lpstr>
      <vt:lpstr>ES6 Classes (Modern OOP in JavaScript)</vt:lpstr>
      <vt:lpstr>Encapsulation, a fundamental concept of object-oriented programming that groups data and functions into a single unit called an object.   It helps to protect data from misuse and interference by limiting access to the object's internal state.   Using Private Fields (#) </vt:lpstr>
      <vt:lpstr>Polymorphism (Method Overriding)  Polymorphism allows a subclass to modify a method from its superclass.</vt:lpstr>
      <vt:lpstr>Static Methods  Static methods belong to the class, not to instances.</vt:lpstr>
      <vt:lpstr>PowerPoint Presentation</vt:lpstr>
      <vt:lpstr>In ES6, inheritance is done using the class and extends keywords, making it more readable and structured.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Dr. Pavan Kumar Pagadala</dc:creator>
  <cp:lastModifiedBy>Dr. Pavan Kumar Pagadala</cp:lastModifiedBy>
  <cp:revision>22</cp:revision>
  <dcterms:created xsi:type="dcterms:W3CDTF">2025-02-05T03:09:08Z</dcterms:created>
  <dcterms:modified xsi:type="dcterms:W3CDTF">2025-02-12T03:42:37Z</dcterms:modified>
</cp:coreProperties>
</file>